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36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6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61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5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50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8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16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06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14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61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5559-1829-49EB-B1F9-5B3E20A018EB}" type="datetimeFigureOut">
              <a:rPr lang="de-DE" smtClean="0"/>
              <a:t>11.03.2015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815C-2468-4785-B208-04D608A75F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74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674065" y="4365104"/>
            <a:ext cx="649495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algn="ctr"/>
            <a:r>
              <a:rPr lang="de-DE" sz="40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Russische Bauernmultiplikation</a:t>
            </a:r>
            <a:endParaRPr lang="de-DE" sz="4000" b="1" spc="-15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pieren 3"/>
          <p:cNvGrpSpPr/>
          <p:nvPr/>
        </p:nvGrpSpPr>
        <p:grpSpPr>
          <a:xfrm>
            <a:off x="841801" y="846230"/>
            <a:ext cx="6408712" cy="2880320"/>
            <a:chOff x="899592" y="985487"/>
            <a:chExt cx="6408712" cy="288032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185244"/>
              <a:ext cx="940835" cy="10301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85836" y="2628060"/>
              <a:ext cx="822468" cy="7935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730653"/>
              <a:ext cx="892198" cy="8608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467170"/>
              <a:ext cx="1080120" cy="11826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6" name="Gruppieren 5"/>
            <p:cNvGrpSpPr/>
            <p:nvPr/>
          </p:nvGrpSpPr>
          <p:grpSpPr>
            <a:xfrm>
              <a:off x="1740793" y="985487"/>
              <a:ext cx="4361497" cy="2880320"/>
              <a:chOff x="2151425" y="1506560"/>
              <a:chExt cx="3924731" cy="2498504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51820" y="1506560"/>
                <a:ext cx="3024336" cy="22569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425" y="2348880"/>
                <a:ext cx="1340455" cy="1656184"/>
              </a:xfrm>
              <a:prstGeom prst="rect">
                <a:avLst/>
              </a:prstGeom>
            </p:spPr>
          </p:pic>
        </p:grp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1" y="2564904"/>
              <a:ext cx="1188158" cy="13009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496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2644" y="7248"/>
            <a:ext cx="8247052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400" b="1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rPr>
              <a:t>Russische </a:t>
            </a:r>
            <a:r>
              <a:rPr lang="de-DE" sz="3000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Bauernmultiplikation</a:t>
            </a:r>
            <a:endParaRPr lang="de-DE" sz="3000" b="1" spc="-300" dirty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963559" cy="119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122241" y="1660011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12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  23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pSp>
        <p:nvGrpSpPr>
          <p:cNvPr id="71" name="Gruppieren 70"/>
          <p:cNvGrpSpPr/>
          <p:nvPr/>
        </p:nvGrpSpPr>
        <p:grpSpPr>
          <a:xfrm>
            <a:off x="1378170" y="1949107"/>
            <a:ext cx="3168352" cy="459674"/>
            <a:chOff x="1378170" y="1949107"/>
            <a:chExt cx="3168352" cy="459674"/>
          </a:xfrm>
        </p:grpSpPr>
        <p:sp>
          <p:nvSpPr>
            <p:cNvPr id="11" name="Rechteck 10"/>
            <p:cNvSpPr/>
            <p:nvPr/>
          </p:nvSpPr>
          <p:spPr>
            <a:xfrm>
              <a:off x="1378170" y="2039446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1850518" y="1949107"/>
              <a:ext cx="2215881" cy="459673"/>
              <a:chOff x="1371939" y="1631083"/>
              <a:chExt cx="1909244" cy="337397"/>
            </a:xfrm>
          </p:grpSpPr>
          <p:sp>
            <p:nvSpPr>
              <p:cNvPr id="10" name="Runde Klammer links 9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unde Klammer links 11"/>
              <p:cNvSpPr/>
              <p:nvPr/>
            </p:nvSpPr>
            <p:spPr>
              <a:xfrm flipH="1">
                <a:off x="306515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4119802" y="2039448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212664" y="2248842"/>
            <a:ext cx="1331756" cy="540924"/>
            <a:chOff x="1734086" y="1938128"/>
            <a:chExt cx="1331756" cy="540924"/>
          </a:xfrm>
        </p:grpSpPr>
        <p:sp>
          <p:nvSpPr>
            <p:cNvPr id="15" name="Textfeld 14"/>
            <p:cNvSpPr txBox="1"/>
            <p:nvPr/>
          </p:nvSpPr>
          <p:spPr>
            <a:xfrm>
              <a:off x="1734086" y="1938898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6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530118" y="1955832"/>
              <a:ext cx="5357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46</a:t>
              </a:r>
              <a:endParaRPr lang="de-DE" sz="2800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2199470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378170" y="2559995"/>
            <a:ext cx="3168352" cy="468140"/>
            <a:chOff x="1378170" y="2559995"/>
            <a:chExt cx="3168352" cy="468140"/>
          </a:xfrm>
        </p:grpSpPr>
        <p:sp>
          <p:nvSpPr>
            <p:cNvPr id="25" name="Rechteck 24"/>
            <p:cNvSpPr/>
            <p:nvPr/>
          </p:nvSpPr>
          <p:spPr>
            <a:xfrm>
              <a:off x="1378170" y="2650336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1850518" y="2559995"/>
              <a:ext cx="2215881" cy="468140"/>
              <a:chOff x="1371939" y="1631083"/>
              <a:chExt cx="1909244" cy="343612"/>
            </a:xfrm>
          </p:grpSpPr>
          <p:sp>
            <p:nvSpPr>
              <p:cNvPr id="27" name="Runde Klammer links 26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unde Klammer links 27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Rechteck 28"/>
            <p:cNvSpPr/>
            <p:nvPr/>
          </p:nvSpPr>
          <p:spPr>
            <a:xfrm>
              <a:off x="4119802" y="2650338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212664" y="2859732"/>
            <a:ext cx="1349389" cy="540924"/>
            <a:chOff x="1734086" y="1938128"/>
            <a:chExt cx="1349389" cy="540924"/>
          </a:xfrm>
        </p:grpSpPr>
        <p:sp>
          <p:nvSpPr>
            <p:cNvPr id="31" name="Textfeld 30"/>
            <p:cNvSpPr txBox="1"/>
            <p:nvPr/>
          </p:nvSpPr>
          <p:spPr>
            <a:xfrm>
              <a:off x="1734086" y="1938898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2530118" y="1955832"/>
              <a:ext cx="5533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92</a:t>
              </a:r>
              <a:endParaRPr lang="de-DE" sz="28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199470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1378170" y="3170151"/>
            <a:ext cx="3168352" cy="468140"/>
            <a:chOff x="1378170" y="3170151"/>
            <a:chExt cx="3168352" cy="468140"/>
          </a:xfrm>
        </p:grpSpPr>
        <p:sp>
          <p:nvSpPr>
            <p:cNvPr id="34" name="Rechteck 33"/>
            <p:cNvSpPr/>
            <p:nvPr/>
          </p:nvSpPr>
          <p:spPr>
            <a:xfrm>
              <a:off x="1378170" y="3260492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1850518" y="3170151"/>
              <a:ext cx="2215881" cy="468140"/>
              <a:chOff x="1371939" y="1631083"/>
              <a:chExt cx="1909244" cy="343612"/>
            </a:xfrm>
          </p:grpSpPr>
          <p:sp>
            <p:nvSpPr>
              <p:cNvPr id="36" name="Runde Klammer links 35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unde Klammer links 36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8" name="Rechteck 37"/>
            <p:cNvSpPr/>
            <p:nvPr/>
          </p:nvSpPr>
          <p:spPr>
            <a:xfrm>
              <a:off x="4119802" y="3260494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2212664" y="3469888"/>
            <a:ext cx="1611830" cy="540924"/>
            <a:chOff x="1734086" y="1938128"/>
            <a:chExt cx="1611830" cy="540924"/>
          </a:xfrm>
        </p:grpSpPr>
        <p:sp>
          <p:nvSpPr>
            <p:cNvPr id="40" name="Textfeld 39"/>
            <p:cNvSpPr txBox="1"/>
            <p:nvPr/>
          </p:nvSpPr>
          <p:spPr>
            <a:xfrm>
              <a:off x="1734086" y="1938898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1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2521651" y="1955832"/>
              <a:ext cx="8242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184 </a:t>
              </a:r>
              <a:endParaRPr lang="de-DE" sz="2800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190117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sp>
        <p:nvSpPr>
          <p:cNvPr id="48" name="Freihandform 47"/>
          <p:cNvSpPr/>
          <p:nvPr/>
        </p:nvSpPr>
        <p:spPr>
          <a:xfrm>
            <a:off x="2187269" y="2341889"/>
            <a:ext cx="1327935" cy="322472"/>
          </a:xfrm>
          <a:custGeom>
            <a:avLst/>
            <a:gdLst>
              <a:gd name="connsiteX0" fmla="*/ 0 w 1896533"/>
              <a:gd name="connsiteY0" fmla="*/ 304800 h 322472"/>
              <a:gd name="connsiteX1" fmla="*/ 84666 w 1896533"/>
              <a:gd name="connsiteY1" fmla="*/ 0 h 322472"/>
              <a:gd name="connsiteX2" fmla="*/ 186266 w 1896533"/>
              <a:gd name="connsiteY2" fmla="*/ 304800 h 322472"/>
              <a:gd name="connsiteX3" fmla="*/ 287866 w 1896533"/>
              <a:gd name="connsiteY3" fmla="*/ 0 h 322472"/>
              <a:gd name="connsiteX4" fmla="*/ 389466 w 1896533"/>
              <a:gd name="connsiteY4" fmla="*/ 304800 h 322472"/>
              <a:gd name="connsiteX5" fmla="*/ 491066 w 1896533"/>
              <a:gd name="connsiteY5" fmla="*/ 0 h 322472"/>
              <a:gd name="connsiteX6" fmla="*/ 575733 w 1896533"/>
              <a:gd name="connsiteY6" fmla="*/ 304800 h 322472"/>
              <a:gd name="connsiteX7" fmla="*/ 677333 w 1896533"/>
              <a:gd name="connsiteY7" fmla="*/ 0 h 322472"/>
              <a:gd name="connsiteX8" fmla="*/ 762000 w 1896533"/>
              <a:gd name="connsiteY8" fmla="*/ 304800 h 322472"/>
              <a:gd name="connsiteX9" fmla="*/ 863600 w 1896533"/>
              <a:gd name="connsiteY9" fmla="*/ 0 h 322472"/>
              <a:gd name="connsiteX10" fmla="*/ 948266 w 1896533"/>
              <a:gd name="connsiteY10" fmla="*/ 304800 h 322472"/>
              <a:gd name="connsiteX11" fmla="*/ 1066800 w 1896533"/>
              <a:gd name="connsiteY11" fmla="*/ 0 h 322472"/>
              <a:gd name="connsiteX12" fmla="*/ 1134533 w 1896533"/>
              <a:gd name="connsiteY12" fmla="*/ 304800 h 322472"/>
              <a:gd name="connsiteX13" fmla="*/ 1253066 w 1896533"/>
              <a:gd name="connsiteY13" fmla="*/ 0 h 322472"/>
              <a:gd name="connsiteX14" fmla="*/ 1337733 w 1896533"/>
              <a:gd name="connsiteY14" fmla="*/ 304800 h 322472"/>
              <a:gd name="connsiteX15" fmla="*/ 1439333 w 1896533"/>
              <a:gd name="connsiteY15" fmla="*/ 0 h 322472"/>
              <a:gd name="connsiteX16" fmla="*/ 1540933 w 1896533"/>
              <a:gd name="connsiteY16" fmla="*/ 304800 h 322472"/>
              <a:gd name="connsiteX17" fmla="*/ 1625600 w 1896533"/>
              <a:gd name="connsiteY17" fmla="*/ 0 h 322472"/>
              <a:gd name="connsiteX18" fmla="*/ 1710266 w 1896533"/>
              <a:gd name="connsiteY18" fmla="*/ 304800 h 322472"/>
              <a:gd name="connsiteX19" fmla="*/ 1794933 w 1896533"/>
              <a:gd name="connsiteY19" fmla="*/ 0 h 322472"/>
              <a:gd name="connsiteX20" fmla="*/ 1879600 w 1896533"/>
              <a:gd name="connsiteY20" fmla="*/ 304800 h 322472"/>
              <a:gd name="connsiteX21" fmla="*/ 1896533 w 1896533"/>
              <a:gd name="connsiteY21" fmla="*/ 287867 h 3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3" h="322472">
                <a:moveTo>
                  <a:pt x="0" y="304800"/>
                </a:moveTo>
                <a:cubicBezTo>
                  <a:pt x="26811" y="152400"/>
                  <a:pt x="53622" y="0"/>
                  <a:pt x="84666" y="0"/>
                </a:cubicBezTo>
                <a:cubicBezTo>
                  <a:pt x="115710" y="0"/>
                  <a:pt x="152399" y="304800"/>
                  <a:pt x="186266" y="304800"/>
                </a:cubicBezTo>
                <a:cubicBezTo>
                  <a:pt x="220133" y="304800"/>
                  <a:pt x="253999" y="0"/>
                  <a:pt x="287866" y="0"/>
                </a:cubicBezTo>
                <a:cubicBezTo>
                  <a:pt x="321733" y="0"/>
                  <a:pt x="355599" y="304800"/>
                  <a:pt x="389466" y="304800"/>
                </a:cubicBezTo>
                <a:cubicBezTo>
                  <a:pt x="423333" y="304800"/>
                  <a:pt x="460022" y="0"/>
                  <a:pt x="491066" y="0"/>
                </a:cubicBezTo>
                <a:cubicBezTo>
                  <a:pt x="522110" y="0"/>
                  <a:pt x="544689" y="304800"/>
                  <a:pt x="575733" y="304800"/>
                </a:cubicBezTo>
                <a:cubicBezTo>
                  <a:pt x="606777" y="304800"/>
                  <a:pt x="646289" y="0"/>
                  <a:pt x="677333" y="0"/>
                </a:cubicBezTo>
                <a:cubicBezTo>
                  <a:pt x="708377" y="0"/>
                  <a:pt x="730956" y="304800"/>
                  <a:pt x="762000" y="304800"/>
                </a:cubicBezTo>
                <a:cubicBezTo>
                  <a:pt x="793044" y="304800"/>
                  <a:pt x="832556" y="0"/>
                  <a:pt x="863600" y="0"/>
                </a:cubicBezTo>
                <a:cubicBezTo>
                  <a:pt x="894644" y="0"/>
                  <a:pt x="914399" y="304800"/>
                  <a:pt x="948266" y="304800"/>
                </a:cubicBezTo>
                <a:cubicBezTo>
                  <a:pt x="982133" y="304800"/>
                  <a:pt x="1035756" y="0"/>
                  <a:pt x="1066800" y="0"/>
                </a:cubicBezTo>
                <a:cubicBezTo>
                  <a:pt x="1097844" y="0"/>
                  <a:pt x="1103489" y="304800"/>
                  <a:pt x="1134533" y="304800"/>
                </a:cubicBezTo>
                <a:cubicBezTo>
                  <a:pt x="1165577" y="304800"/>
                  <a:pt x="1219199" y="0"/>
                  <a:pt x="1253066" y="0"/>
                </a:cubicBezTo>
                <a:cubicBezTo>
                  <a:pt x="1286933" y="0"/>
                  <a:pt x="1306689" y="304800"/>
                  <a:pt x="1337733" y="304800"/>
                </a:cubicBezTo>
                <a:cubicBezTo>
                  <a:pt x="1368777" y="304800"/>
                  <a:pt x="1405466" y="0"/>
                  <a:pt x="1439333" y="0"/>
                </a:cubicBezTo>
                <a:cubicBezTo>
                  <a:pt x="1473200" y="0"/>
                  <a:pt x="1509889" y="304800"/>
                  <a:pt x="1540933" y="304800"/>
                </a:cubicBezTo>
                <a:cubicBezTo>
                  <a:pt x="1571977" y="304800"/>
                  <a:pt x="1597378" y="0"/>
                  <a:pt x="1625600" y="0"/>
                </a:cubicBezTo>
                <a:cubicBezTo>
                  <a:pt x="1653822" y="0"/>
                  <a:pt x="1682044" y="304800"/>
                  <a:pt x="1710266" y="304800"/>
                </a:cubicBezTo>
                <a:cubicBezTo>
                  <a:pt x="1738488" y="304800"/>
                  <a:pt x="1766711" y="0"/>
                  <a:pt x="1794933" y="0"/>
                </a:cubicBezTo>
                <a:cubicBezTo>
                  <a:pt x="1823155" y="0"/>
                  <a:pt x="1862667" y="256822"/>
                  <a:pt x="1879600" y="304800"/>
                </a:cubicBezTo>
                <a:cubicBezTo>
                  <a:pt x="1896533" y="352778"/>
                  <a:pt x="1896533" y="287867"/>
                  <a:pt x="1896533" y="287867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Freihandform 48"/>
          <p:cNvSpPr/>
          <p:nvPr/>
        </p:nvSpPr>
        <p:spPr>
          <a:xfrm>
            <a:off x="2174818" y="1742377"/>
            <a:ext cx="1327935" cy="322472"/>
          </a:xfrm>
          <a:custGeom>
            <a:avLst/>
            <a:gdLst>
              <a:gd name="connsiteX0" fmla="*/ 0 w 1896533"/>
              <a:gd name="connsiteY0" fmla="*/ 304800 h 322472"/>
              <a:gd name="connsiteX1" fmla="*/ 84666 w 1896533"/>
              <a:gd name="connsiteY1" fmla="*/ 0 h 322472"/>
              <a:gd name="connsiteX2" fmla="*/ 186266 w 1896533"/>
              <a:gd name="connsiteY2" fmla="*/ 304800 h 322472"/>
              <a:gd name="connsiteX3" fmla="*/ 287866 w 1896533"/>
              <a:gd name="connsiteY3" fmla="*/ 0 h 322472"/>
              <a:gd name="connsiteX4" fmla="*/ 389466 w 1896533"/>
              <a:gd name="connsiteY4" fmla="*/ 304800 h 322472"/>
              <a:gd name="connsiteX5" fmla="*/ 491066 w 1896533"/>
              <a:gd name="connsiteY5" fmla="*/ 0 h 322472"/>
              <a:gd name="connsiteX6" fmla="*/ 575733 w 1896533"/>
              <a:gd name="connsiteY6" fmla="*/ 304800 h 322472"/>
              <a:gd name="connsiteX7" fmla="*/ 677333 w 1896533"/>
              <a:gd name="connsiteY7" fmla="*/ 0 h 322472"/>
              <a:gd name="connsiteX8" fmla="*/ 762000 w 1896533"/>
              <a:gd name="connsiteY8" fmla="*/ 304800 h 322472"/>
              <a:gd name="connsiteX9" fmla="*/ 863600 w 1896533"/>
              <a:gd name="connsiteY9" fmla="*/ 0 h 322472"/>
              <a:gd name="connsiteX10" fmla="*/ 948266 w 1896533"/>
              <a:gd name="connsiteY10" fmla="*/ 304800 h 322472"/>
              <a:gd name="connsiteX11" fmla="*/ 1066800 w 1896533"/>
              <a:gd name="connsiteY11" fmla="*/ 0 h 322472"/>
              <a:gd name="connsiteX12" fmla="*/ 1134533 w 1896533"/>
              <a:gd name="connsiteY12" fmla="*/ 304800 h 322472"/>
              <a:gd name="connsiteX13" fmla="*/ 1253066 w 1896533"/>
              <a:gd name="connsiteY13" fmla="*/ 0 h 322472"/>
              <a:gd name="connsiteX14" fmla="*/ 1337733 w 1896533"/>
              <a:gd name="connsiteY14" fmla="*/ 304800 h 322472"/>
              <a:gd name="connsiteX15" fmla="*/ 1439333 w 1896533"/>
              <a:gd name="connsiteY15" fmla="*/ 0 h 322472"/>
              <a:gd name="connsiteX16" fmla="*/ 1540933 w 1896533"/>
              <a:gd name="connsiteY16" fmla="*/ 304800 h 322472"/>
              <a:gd name="connsiteX17" fmla="*/ 1625600 w 1896533"/>
              <a:gd name="connsiteY17" fmla="*/ 0 h 322472"/>
              <a:gd name="connsiteX18" fmla="*/ 1710266 w 1896533"/>
              <a:gd name="connsiteY18" fmla="*/ 304800 h 322472"/>
              <a:gd name="connsiteX19" fmla="*/ 1794933 w 1896533"/>
              <a:gd name="connsiteY19" fmla="*/ 0 h 322472"/>
              <a:gd name="connsiteX20" fmla="*/ 1879600 w 1896533"/>
              <a:gd name="connsiteY20" fmla="*/ 304800 h 322472"/>
              <a:gd name="connsiteX21" fmla="*/ 1896533 w 1896533"/>
              <a:gd name="connsiteY21" fmla="*/ 287867 h 3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3" h="322472">
                <a:moveTo>
                  <a:pt x="0" y="304800"/>
                </a:moveTo>
                <a:cubicBezTo>
                  <a:pt x="26811" y="152400"/>
                  <a:pt x="53622" y="0"/>
                  <a:pt x="84666" y="0"/>
                </a:cubicBezTo>
                <a:cubicBezTo>
                  <a:pt x="115710" y="0"/>
                  <a:pt x="152399" y="304800"/>
                  <a:pt x="186266" y="304800"/>
                </a:cubicBezTo>
                <a:cubicBezTo>
                  <a:pt x="220133" y="304800"/>
                  <a:pt x="253999" y="0"/>
                  <a:pt x="287866" y="0"/>
                </a:cubicBezTo>
                <a:cubicBezTo>
                  <a:pt x="321733" y="0"/>
                  <a:pt x="355599" y="304800"/>
                  <a:pt x="389466" y="304800"/>
                </a:cubicBezTo>
                <a:cubicBezTo>
                  <a:pt x="423333" y="304800"/>
                  <a:pt x="460022" y="0"/>
                  <a:pt x="491066" y="0"/>
                </a:cubicBezTo>
                <a:cubicBezTo>
                  <a:pt x="522110" y="0"/>
                  <a:pt x="544689" y="304800"/>
                  <a:pt x="575733" y="304800"/>
                </a:cubicBezTo>
                <a:cubicBezTo>
                  <a:pt x="606777" y="304800"/>
                  <a:pt x="646289" y="0"/>
                  <a:pt x="677333" y="0"/>
                </a:cubicBezTo>
                <a:cubicBezTo>
                  <a:pt x="708377" y="0"/>
                  <a:pt x="730956" y="304800"/>
                  <a:pt x="762000" y="304800"/>
                </a:cubicBezTo>
                <a:cubicBezTo>
                  <a:pt x="793044" y="304800"/>
                  <a:pt x="832556" y="0"/>
                  <a:pt x="863600" y="0"/>
                </a:cubicBezTo>
                <a:cubicBezTo>
                  <a:pt x="894644" y="0"/>
                  <a:pt x="914399" y="304800"/>
                  <a:pt x="948266" y="304800"/>
                </a:cubicBezTo>
                <a:cubicBezTo>
                  <a:pt x="982133" y="304800"/>
                  <a:pt x="1035756" y="0"/>
                  <a:pt x="1066800" y="0"/>
                </a:cubicBezTo>
                <a:cubicBezTo>
                  <a:pt x="1097844" y="0"/>
                  <a:pt x="1103489" y="304800"/>
                  <a:pt x="1134533" y="304800"/>
                </a:cubicBezTo>
                <a:cubicBezTo>
                  <a:pt x="1165577" y="304800"/>
                  <a:pt x="1219199" y="0"/>
                  <a:pt x="1253066" y="0"/>
                </a:cubicBezTo>
                <a:cubicBezTo>
                  <a:pt x="1286933" y="0"/>
                  <a:pt x="1306689" y="304800"/>
                  <a:pt x="1337733" y="304800"/>
                </a:cubicBezTo>
                <a:cubicBezTo>
                  <a:pt x="1368777" y="304800"/>
                  <a:pt x="1405466" y="0"/>
                  <a:pt x="1439333" y="0"/>
                </a:cubicBezTo>
                <a:cubicBezTo>
                  <a:pt x="1473200" y="0"/>
                  <a:pt x="1509889" y="304800"/>
                  <a:pt x="1540933" y="304800"/>
                </a:cubicBezTo>
                <a:cubicBezTo>
                  <a:pt x="1571977" y="304800"/>
                  <a:pt x="1597378" y="0"/>
                  <a:pt x="1625600" y="0"/>
                </a:cubicBezTo>
                <a:cubicBezTo>
                  <a:pt x="1653822" y="0"/>
                  <a:pt x="1682044" y="304800"/>
                  <a:pt x="1710266" y="304800"/>
                </a:cubicBezTo>
                <a:cubicBezTo>
                  <a:pt x="1738488" y="304800"/>
                  <a:pt x="1766711" y="0"/>
                  <a:pt x="1794933" y="0"/>
                </a:cubicBezTo>
                <a:cubicBezTo>
                  <a:pt x="1823155" y="0"/>
                  <a:pt x="1862667" y="256822"/>
                  <a:pt x="1879600" y="304800"/>
                </a:cubicBezTo>
                <a:cubicBezTo>
                  <a:pt x="1896533" y="352778"/>
                  <a:pt x="1896533" y="287867"/>
                  <a:pt x="1896533" y="287867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44009" y="1727685"/>
            <a:ext cx="245837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b="1" dirty="0" smtClean="0">
                <a:solidFill>
                  <a:srgbClr val="6633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Zeilen mit geradem 1. Faktor werden durchgestrichen!</a:t>
            </a:r>
            <a:endParaRPr lang="de-DE" b="1" dirty="0">
              <a:solidFill>
                <a:srgbClr val="663300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329557" y="2835101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92 </a:t>
            </a:r>
            <a:endParaRPr lang="de-DE" sz="2800" dirty="0"/>
          </a:p>
        </p:txBody>
      </p:sp>
      <p:sp>
        <p:nvSpPr>
          <p:cNvPr id="52" name="Rechteck 51"/>
          <p:cNvSpPr/>
          <p:nvPr/>
        </p:nvSpPr>
        <p:spPr>
          <a:xfrm>
            <a:off x="6174517" y="346209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184 </a:t>
            </a:r>
            <a:endParaRPr lang="de-DE" sz="2800" dirty="0"/>
          </a:p>
        </p:txBody>
      </p:sp>
      <p:sp>
        <p:nvSpPr>
          <p:cNvPr id="53" name="Rechteck 52"/>
          <p:cNvSpPr/>
          <p:nvPr/>
        </p:nvSpPr>
        <p:spPr>
          <a:xfrm>
            <a:off x="5770658" y="3462092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+ </a:t>
            </a:r>
            <a:endParaRPr lang="de-DE" sz="2800" dirty="0"/>
          </a:p>
        </p:txBody>
      </p:sp>
      <p:cxnSp>
        <p:nvCxnSpPr>
          <p:cNvPr id="55" name="Gerade Verbindung 54"/>
          <p:cNvCxnSpPr/>
          <p:nvPr/>
        </p:nvCxnSpPr>
        <p:spPr>
          <a:xfrm>
            <a:off x="5770658" y="3976930"/>
            <a:ext cx="115212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717619" y="3096711"/>
            <a:ext cx="955174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4717619" y="3723702"/>
            <a:ext cx="95517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6175387" y="4069982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276 </a:t>
            </a:r>
            <a:endParaRPr lang="de-DE" sz="2800" dirty="0"/>
          </a:p>
        </p:txBody>
      </p:sp>
      <p:sp>
        <p:nvSpPr>
          <p:cNvPr id="60" name="Abgerundetes Rechteck 59"/>
          <p:cNvSpPr/>
          <p:nvPr/>
        </p:nvSpPr>
        <p:spPr>
          <a:xfrm>
            <a:off x="3025810" y="2903952"/>
            <a:ext cx="516451" cy="41938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3025001" y="3515223"/>
            <a:ext cx="687397" cy="4193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6353938" y="2887018"/>
            <a:ext cx="516451" cy="41938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6184141" y="3496059"/>
            <a:ext cx="687397" cy="4193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482581" y="163361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63300"/>
                </a:solidFill>
              </a:rPr>
              <a:t>1</a:t>
            </a:r>
            <a:endParaRPr lang="de-DE" sz="2400" b="1" dirty="0">
              <a:solidFill>
                <a:srgbClr val="663300"/>
              </a:solidFill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2122240" y="3515146"/>
            <a:ext cx="2593776" cy="1354014"/>
            <a:chOff x="2122240" y="3515146"/>
            <a:chExt cx="2593776" cy="1354014"/>
          </a:xfrm>
        </p:grpSpPr>
        <p:sp>
          <p:nvSpPr>
            <p:cNvPr id="43" name="Abgerundetes Rechteck 42"/>
            <p:cNvSpPr/>
            <p:nvPr/>
          </p:nvSpPr>
          <p:spPr>
            <a:xfrm>
              <a:off x="2122240" y="3515146"/>
              <a:ext cx="504000" cy="419386"/>
            </a:xfrm>
            <a:prstGeom prst="roundRect">
              <a:avLst/>
            </a:pr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283451" y="4175957"/>
              <a:ext cx="2432565" cy="693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e-DE" b="1" dirty="0" smtClean="0">
                  <a:solidFill>
                    <a:srgbClr val="663300"/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Reste werden beim Teilen ignoriert!</a:t>
              </a:r>
              <a:endParaRPr lang="de-DE" b="1" dirty="0">
                <a:solidFill>
                  <a:srgbClr val="663300"/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Gerade Verbindung 65"/>
            <p:cNvCxnSpPr/>
            <p:nvPr/>
          </p:nvCxnSpPr>
          <p:spPr>
            <a:xfrm flipH="1">
              <a:off x="2250809" y="3934609"/>
              <a:ext cx="1" cy="396983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hteck 68"/>
          <p:cNvSpPr/>
          <p:nvPr/>
        </p:nvSpPr>
        <p:spPr>
          <a:xfrm>
            <a:off x="1697764" y="1419908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1. Faktor</a:t>
            </a: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3044670" y="1419908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2. Faktor</a:t>
            </a: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6498929" y="5589240"/>
            <a:ext cx="1110005" cy="822279"/>
            <a:chOff x="6066863" y="5301208"/>
            <a:chExt cx="1542072" cy="1110311"/>
          </a:xfrm>
        </p:grpSpPr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863" y="5466047"/>
              <a:ext cx="892198" cy="8608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851" y="5301208"/>
              <a:ext cx="1014084" cy="11103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029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  <p:bldP spid="51" grpId="0"/>
      <p:bldP spid="52" grpId="0"/>
      <p:bldP spid="53" grpId="0"/>
      <p:bldP spid="59" grpId="0"/>
      <p:bldP spid="60" grpId="0" animBg="1"/>
      <p:bldP spid="61" grpId="0" animBg="1"/>
      <p:bldP spid="62" grpId="0" animBg="1"/>
      <p:bldP spid="63" grpId="0" animBg="1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2644" y="7248"/>
            <a:ext cx="8247052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spc="-300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400" b="1" spc="-30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Russische Bauernmultiplikation</a:t>
            </a:r>
            <a:endParaRPr lang="de-DE" sz="3000" b="1" spc="-300" dirty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963559" cy="119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122241" y="1660011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18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  27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pSp>
        <p:nvGrpSpPr>
          <p:cNvPr id="71" name="Gruppieren 70"/>
          <p:cNvGrpSpPr/>
          <p:nvPr/>
        </p:nvGrpSpPr>
        <p:grpSpPr>
          <a:xfrm>
            <a:off x="1378170" y="1949107"/>
            <a:ext cx="3168352" cy="459674"/>
            <a:chOff x="1378170" y="1949107"/>
            <a:chExt cx="3168352" cy="459674"/>
          </a:xfrm>
        </p:grpSpPr>
        <p:sp>
          <p:nvSpPr>
            <p:cNvPr id="11" name="Rechteck 10"/>
            <p:cNvSpPr/>
            <p:nvPr/>
          </p:nvSpPr>
          <p:spPr>
            <a:xfrm>
              <a:off x="1378170" y="2039446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1850518" y="1949107"/>
              <a:ext cx="2215881" cy="459673"/>
              <a:chOff x="1371939" y="1631083"/>
              <a:chExt cx="1909244" cy="337397"/>
            </a:xfrm>
          </p:grpSpPr>
          <p:sp>
            <p:nvSpPr>
              <p:cNvPr id="10" name="Runde Klammer links 9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unde Klammer links 11"/>
              <p:cNvSpPr/>
              <p:nvPr/>
            </p:nvSpPr>
            <p:spPr>
              <a:xfrm flipH="1">
                <a:off x="306515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4119802" y="2039448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212664" y="2248842"/>
            <a:ext cx="1347786" cy="540924"/>
            <a:chOff x="1734086" y="1938128"/>
            <a:chExt cx="1347786" cy="540924"/>
          </a:xfrm>
        </p:grpSpPr>
        <p:sp>
          <p:nvSpPr>
            <p:cNvPr id="15" name="Textfeld 14"/>
            <p:cNvSpPr txBox="1"/>
            <p:nvPr/>
          </p:nvSpPr>
          <p:spPr>
            <a:xfrm>
              <a:off x="1734086" y="1938898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9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530118" y="1955832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54</a:t>
              </a:r>
              <a:endParaRPr lang="de-DE" sz="2800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2199470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378170" y="2559995"/>
            <a:ext cx="3168352" cy="468140"/>
            <a:chOff x="1378170" y="2559995"/>
            <a:chExt cx="3168352" cy="468140"/>
          </a:xfrm>
        </p:grpSpPr>
        <p:sp>
          <p:nvSpPr>
            <p:cNvPr id="25" name="Rechteck 24"/>
            <p:cNvSpPr/>
            <p:nvPr/>
          </p:nvSpPr>
          <p:spPr>
            <a:xfrm>
              <a:off x="1378170" y="2650336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1850518" y="2559995"/>
              <a:ext cx="2215881" cy="468140"/>
              <a:chOff x="1371939" y="1631083"/>
              <a:chExt cx="1909244" cy="343612"/>
            </a:xfrm>
          </p:grpSpPr>
          <p:sp>
            <p:nvSpPr>
              <p:cNvPr id="27" name="Runde Klammer links 26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unde Klammer links 27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Rechteck 28"/>
            <p:cNvSpPr/>
            <p:nvPr/>
          </p:nvSpPr>
          <p:spPr>
            <a:xfrm>
              <a:off x="4119802" y="2650338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212664" y="2859732"/>
            <a:ext cx="1552970" cy="540924"/>
            <a:chOff x="1734086" y="1938128"/>
            <a:chExt cx="1552970" cy="540924"/>
          </a:xfrm>
        </p:grpSpPr>
        <p:sp>
          <p:nvSpPr>
            <p:cNvPr id="31" name="Textfeld 30"/>
            <p:cNvSpPr txBox="1"/>
            <p:nvPr/>
          </p:nvSpPr>
          <p:spPr>
            <a:xfrm>
              <a:off x="1734086" y="1938898"/>
              <a:ext cx="360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4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2530118" y="1955832"/>
              <a:ext cx="756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108</a:t>
              </a:r>
              <a:endParaRPr lang="de-DE" sz="28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199470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1378170" y="3170151"/>
            <a:ext cx="3168352" cy="468140"/>
            <a:chOff x="1378170" y="3170151"/>
            <a:chExt cx="3168352" cy="468140"/>
          </a:xfrm>
        </p:grpSpPr>
        <p:sp>
          <p:nvSpPr>
            <p:cNvPr id="34" name="Rechteck 33"/>
            <p:cNvSpPr/>
            <p:nvPr/>
          </p:nvSpPr>
          <p:spPr>
            <a:xfrm>
              <a:off x="1378170" y="3260492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1850518" y="3170151"/>
              <a:ext cx="2215881" cy="468140"/>
              <a:chOff x="1371939" y="1631083"/>
              <a:chExt cx="1909244" cy="343612"/>
            </a:xfrm>
          </p:grpSpPr>
          <p:sp>
            <p:nvSpPr>
              <p:cNvPr id="36" name="Runde Klammer links 35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unde Klammer links 36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8" name="Rechteck 37"/>
            <p:cNvSpPr/>
            <p:nvPr/>
          </p:nvSpPr>
          <p:spPr>
            <a:xfrm>
              <a:off x="4119802" y="3260494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2212664" y="3469888"/>
            <a:ext cx="1626256" cy="523990"/>
            <a:chOff x="1734086" y="1938128"/>
            <a:chExt cx="1626256" cy="523990"/>
          </a:xfrm>
        </p:grpSpPr>
        <p:sp>
          <p:nvSpPr>
            <p:cNvPr id="40" name="Textfeld 39"/>
            <p:cNvSpPr txBox="1"/>
            <p:nvPr/>
          </p:nvSpPr>
          <p:spPr>
            <a:xfrm>
              <a:off x="1734086" y="193889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2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2521651" y="1938898"/>
              <a:ext cx="8386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216 </a:t>
              </a:r>
              <a:endParaRPr lang="de-DE" sz="2800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190117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sp>
        <p:nvSpPr>
          <p:cNvPr id="49" name="Freihandform 48"/>
          <p:cNvSpPr/>
          <p:nvPr/>
        </p:nvSpPr>
        <p:spPr>
          <a:xfrm>
            <a:off x="2174818" y="1742377"/>
            <a:ext cx="1327935" cy="322472"/>
          </a:xfrm>
          <a:custGeom>
            <a:avLst/>
            <a:gdLst>
              <a:gd name="connsiteX0" fmla="*/ 0 w 1896533"/>
              <a:gd name="connsiteY0" fmla="*/ 304800 h 322472"/>
              <a:gd name="connsiteX1" fmla="*/ 84666 w 1896533"/>
              <a:gd name="connsiteY1" fmla="*/ 0 h 322472"/>
              <a:gd name="connsiteX2" fmla="*/ 186266 w 1896533"/>
              <a:gd name="connsiteY2" fmla="*/ 304800 h 322472"/>
              <a:gd name="connsiteX3" fmla="*/ 287866 w 1896533"/>
              <a:gd name="connsiteY3" fmla="*/ 0 h 322472"/>
              <a:gd name="connsiteX4" fmla="*/ 389466 w 1896533"/>
              <a:gd name="connsiteY4" fmla="*/ 304800 h 322472"/>
              <a:gd name="connsiteX5" fmla="*/ 491066 w 1896533"/>
              <a:gd name="connsiteY5" fmla="*/ 0 h 322472"/>
              <a:gd name="connsiteX6" fmla="*/ 575733 w 1896533"/>
              <a:gd name="connsiteY6" fmla="*/ 304800 h 322472"/>
              <a:gd name="connsiteX7" fmla="*/ 677333 w 1896533"/>
              <a:gd name="connsiteY7" fmla="*/ 0 h 322472"/>
              <a:gd name="connsiteX8" fmla="*/ 762000 w 1896533"/>
              <a:gd name="connsiteY8" fmla="*/ 304800 h 322472"/>
              <a:gd name="connsiteX9" fmla="*/ 863600 w 1896533"/>
              <a:gd name="connsiteY9" fmla="*/ 0 h 322472"/>
              <a:gd name="connsiteX10" fmla="*/ 948266 w 1896533"/>
              <a:gd name="connsiteY10" fmla="*/ 304800 h 322472"/>
              <a:gd name="connsiteX11" fmla="*/ 1066800 w 1896533"/>
              <a:gd name="connsiteY11" fmla="*/ 0 h 322472"/>
              <a:gd name="connsiteX12" fmla="*/ 1134533 w 1896533"/>
              <a:gd name="connsiteY12" fmla="*/ 304800 h 322472"/>
              <a:gd name="connsiteX13" fmla="*/ 1253066 w 1896533"/>
              <a:gd name="connsiteY13" fmla="*/ 0 h 322472"/>
              <a:gd name="connsiteX14" fmla="*/ 1337733 w 1896533"/>
              <a:gd name="connsiteY14" fmla="*/ 304800 h 322472"/>
              <a:gd name="connsiteX15" fmla="*/ 1439333 w 1896533"/>
              <a:gd name="connsiteY15" fmla="*/ 0 h 322472"/>
              <a:gd name="connsiteX16" fmla="*/ 1540933 w 1896533"/>
              <a:gd name="connsiteY16" fmla="*/ 304800 h 322472"/>
              <a:gd name="connsiteX17" fmla="*/ 1625600 w 1896533"/>
              <a:gd name="connsiteY17" fmla="*/ 0 h 322472"/>
              <a:gd name="connsiteX18" fmla="*/ 1710266 w 1896533"/>
              <a:gd name="connsiteY18" fmla="*/ 304800 h 322472"/>
              <a:gd name="connsiteX19" fmla="*/ 1794933 w 1896533"/>
              <a:gd name="connsiteY19" fmla="*/ 0 h 322472"/>
              <a:gd name="connsiteX20" fmla="*/ 1879600 w 1896533"/>
              <a:gd name="connsiteY20" fmla="*/ 304800 h 322472"/>
              <a:gd name="connsiteX21" fmla="*/ 1896533 w 1896533"/>
              <a:gd name="connsiteY21" fmla="*/ 287867 h 3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3" h="322472">
                <a:moveTo>
                  <a:pt x="0" y="304800"/>
                </a:moveTo>
                <a:cubicBezTo>
                  <a:pt x="26811" y="152400"/>
                  <a:pt x="53622" y="0"/>
                  <a:pt x="84666" y="0"/>
                </a:cubicBezTo>
                <a:cubicBezTo>
                  <a:pt x="115710" y="0"/>
                  <a:pt x="152399" y="304800"/>
                  <a:pt x="186266" y="304800"/>
                </a:cubicBezTo>
                <a:cubicBezTo>
                  <a:pt x="220133" y="304800"/>
                  <a:pt x="253999" y="0"/>
                  <a:pt x="287866" y="0"/>
                </a:cubicBezTo>
                <a:cubicBezTo>
                  <a:pt x="321733" y="0"/>
                  <a:pt x="355599" y="304800"/>
                  <a:pt x="389466" y="304800"/>
                </a:cubicBezTo>
                <a:cubicBezTo>
                  <a:pt x="423333" y="304800"/>
                  <a:pt x="460022" y="0"/>
                  <a:pt x="491066" y="0"/>
                </a:cubicBezTo>
                <a:cubicBezTo>
                  <a:pt x="522110" y="0"/>
                  <a:pt x="544689" y="304800"/>
                  <a:pt x="575733" y="304800"/>
                </a:cubicBezTo>
                <a:cubicBezTo>
                  <a:pt x="606777" y="304800"/>
                  <a:pt x="646289" y="0"/>
                  <a:pt x="677333" y="0"/>
                </a:cubicBezTo>
                <a:cubicBezTo>
                  <a:pt x="708377" y="0"/>
                  <a:pt x="730956" y="304800"/>
                  <a:pt x="762000" y="304800"/>
                </a:cubicBezTo>
                <a:cubicBezTo>
                  <a:pt x="793044" y="304800"/>
                  <a:pt x="832556" y="0"/>
                  <a:pt x="863600" y="0"/>
                </a:cubicBezTo>
                <a:cubicBezTo>
                  <a:pt x="894644" y="0"/>
                  <a:pt x="914399" y="304800"/>
                  <a:pt x="948266" y="304800"/>
                </a:cubicBezTo>
                <a:cubicBezTo>
                  <a:pt x="982133" y="304800"/>
                  <a:pt x="1035756" y="0"/>
                  <a:pt x="1066800" y="0"/>
                </a:cubicBezTo>
                <a:cubicBezTo>
                  <a:pt x="1097844" y="0"/>
                  <a:pt x="1103489" y="304800"/>
                  <a:pt x="1134533" y="304800"/>
                </a:cubicBezTo>
                <a:cubicBezTo>
                  <a:pt x="1165577" y="304800"/>
                  <a:pt x="1219199" y="0"/>
                  <a:pt x="1253066" y="0"/>
                </a:cubicBezTo>
                <a:cubicBezTo>
                  <a:pt x="1286933" y="0"/>
                  <a:pt x="1306689" y="304800"/>
                  <a:pt x="1337733" y="304800"/>
                </a:cubicBezTo>
                <a:cubicBezTo>
                  <a:pt x="1368777" y="304800"/>
                  <a:pt x="1405466" y="0"/>
                  <a:pt x="1439333" y="0"/>
                </a:cubicBezTo>
                <a:cubicBezTo>
                  <a:pt x="1473200" y="0"/>
                  <a:pt x="1509889" y="304800"/>
                  <a:pt x="1540933" y="304800"/>
                </a:cubicBezTo>
                <a:cubicBezTo>
                  <a:pt x="1571977" y="304800"/>
                  <a:pt x="1597378" y="0"/>
                  <a:pt x="1625600" y="0"/>
                </a:cubicBezTo>
                <a:cubicBezTo>
                  <a:pt x="1653822" y="0"/>
                  <a:pt x="1682044" y="304800"/>
                  <a:pt x="1710266" y="304800"/>
                </a:cubicBezTo>
                <a:cubicBezTo>
                  <a:pt x="1738488" y="304800"/>
                  <a:pt x="1766711" y="0"/>
                  <a:pt x="1794933" y="0"/>
                </a:cubicBezTo>
                <a:cubicBezTo>
                  <a:pt x="1823155" y="0"/>
                  <a:pt x="1862667" y="256822"/>
                  <a:pt x="1879600" y="304800"/>
                </a:cubicBezTo>
                <a:cubicBezTo>
                  <a:pt x="1896533" y="352778"/>
                  <a:pt x="1896533" y="287867"/>
                  <a:pt x="1896533" y="287867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44008" y="1412024"/>
            <a:ext cx="245837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b="1" dirty="0" smtClean="0">
                <a:solidFill>
                  <a:srgbClr val="6633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Zeilen mit geradem 1. Faktor werden durchgestrichen!</a:t>
            </a:r>
            <a:endParaRPr lang="de-DE" b="1" dirty="0">
              <a:solidFill>
                <a:srgbClr val="663300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329557" y="2835101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54 </a:t>
            </a:r>
            <a:endParaRPr lang="de-DE" sz="2800" dirty="0"/>
          </a:p>
        </p:txBody>
      </p:sp>
      <p:sp>
        <p:nvSpPr>
          <p:cNvPr id="52" name="Rechteck 51"/>
          <p:cNvSpPr/>
          <p:nvPr/>
        </p:nvSpPr>
        <p:spPr>
          <a:xfrm>
            <a:off x="6174517" y="346209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432 </a:t>
            </a:r>
            <a:endParaRPr lang="de-DE" sz="2800" dirty="0"/>
          </a:p>
        </p:txBody>
      </p:sp>
      <p:sp>
        <p:nvSpPr>
          <p:cNvPr id="53" name="Rechteck 52"/>
          <p:cNvSpPr/>
          <p:nvPr/>
        </p:nvSpPr>
        <p:spPr>
          <a:xfrm>
            <a:off x="5770658" y="3462092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+ </a:t>
            </a:r>
            <a:endParaRPr lang="de-DE" sz="2800" dirty="0"/>
          </a:p>
        </p:txBody>
      </p:sp>
      <p:cxnSp>
        <p:nvCxnSpPr>
          <p:cNvPr id="55" name="Gerade Verbindung 54"/>
          <p:cNvCxnSpPr/>
          <p:nvPr/>
        </p:nvCxnSpPr>
        <p:spPr>
          <a:xfrm>
            <a:off x="5770658" y="3976930"/>
            <a:ext cx="115212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644008" y="2528156"/>
            <a:ext cx="1028785" cy="56855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4717619" y="3723702"/>
            <a:ext cx="95517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6175387" y="4069982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486 </a:t>
            </a:r>
            <a:endParaRPr lang="de-DE" sz="2800" dirty="0"/>
          </a:p>
        </p:txBody>
      </p:sp>
      <p:sp>
        <p:nvSpPr>
          <p:cNvPr id="60" name="Abgerundetes Rechteck 59"/>
          <p:cNvSpPr/>
          <p:nvPr/>
        </p:nvSpPr>
        <p:spPr>
          <a:xfrm>
            <a:off x="3025810" y="2285339"/>
            <a:ext cx="534640" cy="41938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3025001" y="4106668"/>
            <a:ext cx="687397" cy="4193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6353938" y="2887018"/>
            <a:ext cx="516451" cy="41938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6184141" y="3496059"/>
            <a:ext cx="687397" cy="4193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482581" y="163361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63300"/>
                </a:solidFill>
              </a:rPr>
              <a:t>2</a:t>
            </a:r>
            <a:endParaRPr lang="de-DE" sz="2400" b="1" dirty="0">
              <a:solidFill>
                <a:srgbClr val="663300"/>
              </a:solidFill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2122240" y="2895271"/>
            <a:ext cx="2615765" cy="2553873"/>
            <a:chOff x="2122240" y="2895271"/>
            <a:chExt cx="2615765" cy="2553873"/>
          </a:xfrm>
        </p:grpSpPr>
        <p:sp>
          <p:nvSpPr>
            <p:cNvPr id="43" name="Abgerundetes Rechteck 42"/>
            <p:cNvSpPr/>
            <p:nvPr/>
          </p:nvSpPr>
          <p:spPr>
            <a:xfrm>
              <a:off x="2122240" y="2895271"/>
              <a:ext cx="504000" cy="419386"/>
            </a:xfrm>
            <a:prstGeom prst="roundRect">
              <a:avLst/>
            </a:pr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305440" y="4755941"/>
              <a:ext cx="2432565" cy="693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e-DE" b="1" dirty="0" smtClean="0">
                  <a:solidFill>
                    <a:srgbClr val="663300"/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Reste werden beim Teilen ignoriert!</a:t>
              </a:r>
              <a:endParaRPr lang="de-DE" b="1" dirty="0">
                <a:solidFill>
                  <a:srgbClr val="663300"/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Gerade Verbindung 65"/>
            <p:cNvCxnSpPr/>
            <p:nvPr/>
          </p:nvCxnSpPr>
          <p:spPr>
            <a:xfrm flipH="1">
              <a:off x="2250809" y="3327319"/>
              <a:ext cx="1" cy="1620000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hteck 68"/>
          <p:cNvSpPr/>
          <p:nvPr/>
        </p:nvSpPr>
        <p:spPr>
          <a:xfrm>
            <a:off x="1697764" y="1419908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1. Faktor</a:t>
            </a: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3044670" y="1419908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2. Faktor</a:t>
            </a: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1378247" y="3780573"/>
            <a:ext cx="3168352" cy="468140"/>
            <a:chOff x="1378170" y="3170151"/>
            <a:chExt cx="3168352" cy="468140"/>
          </a:xfrm>
        </p:grpSpPr>
        <p:sp>
          <p:nvSpPr>
            <p:cNvPr id="67" name="Rechteck 66"/>
            <p:cNvSpPr/>
            <p:nvPr/>
          </p:nvSpPr>
          <p:spPr>
            <a:xfrm>
              <a:off x="1378170" y="3260492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1850518" y="3170151"/>
              <a:ext cx="2215881" cy="468140"/>
              <a:chOff x="1371939" y="1631083"/>
              <a:chExt cx="1909244" cy="343612"/>
            </a:xfrm>
          </p:grpSpPr>
          <p:sp>
            <p:nvSpPr>
              <p:cNvPr id="77" name="Runde Klammer links 76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unde Klammer links 77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6" name="Rechteck 75"/>
            <p:cNvSpPr/>
            <p:nvPr/>
          </p:nvSpPr>
          <p:spPr>
            <a:xfrm>
              <a:off x="4119802" y="3260494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2221137" y="4040204"/>
            <a:ext cx="1600608" cy="549391"/>
            <a:chOff x="1734086" y="1938128"/>
            <a:chExt cx="1600608" cy="549391"/>
          </a:xfrm>
        </p:grpSpPr>
        <p:sp>
          <p:nvSpPr>
            <p:cNvPr id="80" name="Textfeld 79"/>
            <p:cNvSpPr txBox="1"/>
            <p:nvPr/>
          </p:nvSpPr>
          <p:spPr>
            <a:xfrm>
              <a:off x="1734086" y="1964299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1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2521651" y="1955832"/>
              <a:ext cx="8130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432 </a:t>
              </a:r>
              <a:endParaRPr lang="de-DE" sz="2800" dirty="0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2190117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sp>
        <p:nvSpPr>
          <p:cNvPr id="83" name="Freihandform 82"/>
          <p:cNvSpPr/>
          <p:nvPr/>
        </p:nvSpPr>
        <p:spPr>
          <a:xfrm>
            <a:off x="2296972" y="2940581"/>
            <a:ext cx="1395673" cy="322472"/>
          </a:xfrm>
          <a:custGeom>
            <a:avLst/>
            <a:gdLst>
              <a:gd name="connsiteX0" fmla="*/ 0 w 1896533"/>
              <a:gd name="connsiteY0" fmla="*/ 304800 h 322472"/>
              <a:gd name="connsiteX1" fmla="*/ 84666 w 1896533"/>
              <a:gd name="connsiteY1" fmla="*/ 0 h 322472"/>
              <a:gd name="connsiteX2" fmla="*/ 186266 w 1896533"/>
              <a:gd name="connsiteY2" fmla="*/ 304800 h 322472"/>
              <a:gd name="connsiteX3" fmla="*/ 287866 w 1896533"/>
              <a:gd name="connsiteY3" fmla="*/ 0 h 322472"/>
              <a:gd name="connsiteX4" fmla="*/ 389466 w 1896533"/>
              <a:gd name="connsiteY4" fmla="*/ 304800 h 322472"/>
              <a:gd name="connsiteX5" fmla="*/ 491066 w 1896533"/>
              <a:gd name="connsiteY5" fmla="*/ 0 h 322472"/>
              <a:gd name="connsiteX6" fmla="*/ 575733 w 1896533"/>
              <a:gd name="connsiteY6" fmla="*/ 304800 h 322472"/>
              <a:gd name="connsiteX7" fmla="*/ 677333 w 1896533"/>
              <a:gd name="connsiteY7" fmla="*/ 0 h 322472"/>
              <a:gd name="connsiteX8" fmla="*/ 762000 w 1896533"/>
              <a:gd name="connsiteY8" fmla="*/ 304800 h 322472"/>
              <a:gd name="connsiteX9" fmla="*/ 863600 w 1896533"/>
              <a:gd name="connsiteY9" fmla="*/ 0 h 322472"/>
              <a:gd name="connsiteX10" fmla="*/ 948266 w 1896533"/>
              <a:gd name="connsiteY10" fmla="*/ 304800 h 322472"/>
              <a:gd name="connsiteX11" fmla="*/ 1066800 w 1896533"/>
              <a:gd name="connsiteY11" fmla="*/ 0 h 322472"/>
              <a:gd name="connsiteX12" fmla="*/ 1134533 w 1896533"/>
              <a:gd name="connsiteY12" fmla="*/ 304800 h 322472"/>
              <a:gd name="connsiteX13" fmla="*/ 1253066 w 1896533"/>
              <a:gd name="connsiteY13" fmla="*/ 0 h 322472"/>
              <a:gd name="connsiteX14" fmla="*/ 1337733 w 1896533"/>
              <a:gd name="connsiteY14" fmla="*/ 304800 h 322472"/>
              <a:gd name="connsiteX15" fmla="*/ 1439333 w 1896533"/>
              <a:gd name="connsiteY15" fmla="*/ 0 h 322472"/>
              <a:gd name="connsiteX16" fmla="*/ 1540933 w 1896533"/>
              <a:gd name="connsiteY16" fmla="*/ 304800 h 322472"/>
              <a:gd name="connsiteX17" fmla="*/ 1625600 w 1896533"/>
              <a:gd name="connsiteY17" fmla="*/ 0 h 322472"/>
              <a:gd name="connsiteX18" fmla="*/ 1710266 w 1896533"/>
              <a:gd name="connsiteY18" fmla="*/ 304800 h 322472"/>
              <a:gd name="connsiteX19" fmla="*/ 1794933 w 1896533"/>
              <a:gd name="connsiteY19" fmla="*/ 0 h 322472"/>
              <a:gd name="connsiteX20" fmla="*/ 1879600 w 1896533"/>
              <a:gd name="connsiteY20" fmla="*/ 304800 h 322472"/>
              <a:gd name="connsiteX21" fmla="*/ 1896533 w 1896533"/>
              <a:gd name="connsiteY21" fmla="*/ 287867 h 3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3" h="322472">
                <a:moveTo>
                  <a:pt x="0" y="304800"/>
                </a:moveTo>
                <a:cubicBezTo>
                  <a:pt x="26811" y="152400"/>
                  <a:pt x="53622" y="0"/>
                  <a:pt x="84666" y="0"/>
                </a:cubicBezTo>
                <a:cubicBezTo>
                  <a:pt x="115710" y="0"/>
                  <a:pt x="152399" y="304800"/>
                  <a:pt x="186266" y="304800"/>
                </a:cubicBezTo>
                <a:cubicBezTo>
                  <a:pt x="220133" y="304800"/>
                  <a:pt x="253999" y="0"/>
                  <a:pt x="287866" y="0"/>
                </a:cubicBezTo>
                <a:cubicBezTo>
                  <a:pt x="321733" y="0"/>
                  <a:pt x="355599" y="304800"/>
                  <a:pt x="389466" y="304800"/>
                </a:cubicBezTo>
                <a:cubicBezTo>
                  <a:pt x="423333" y="304800"/>
                  <a:pt x="460022" y="0"/>
                  <a:pt x="491066" y="0"/>
                </a:cubicBezTo>
                <a:cubicBezTo>
                  <a:pt x="522110" y="0"/>
                  <a:pt x="544689" y="304800"/>
                  <a:pt x="575733" y="304800"/>
                </a:cubicBezTo>
                <a:cubicBezTo>
                  <a:pt x="606777" y="304800"/>
                  <a:pt x="646289" y="0"/>
                  <a:pt x="677333" y="0"/>
                </a:cubicBezTo>
                <a:cubicBezTo>
                  <a:pt x="708377" y="0"/>
                  <a:pt x="730956" y="304800"/>
                  <a:pt x="762000" y="304800"/>
                </a:cubicBezTo>
                <a:cubicBezTo>
                  <a:pt x="793044" y="304800"/>
                  <a:pt x="832556" y="0"/>
                  <a:pt x="863600" y="0"/>
                </a:cubicBezTo>
                <a:cubicBezTo>
                  <a:pt x="894644" y="0"/>
                  <a:pt x="914399" y="304800"/>
                  <a:pt x="948266" y="304800"/>
                </a:cubicBezTo>
                <a:cubicBezTo>
                  <a:pt x="982133" y="304800"/>
                  <a:pt x="1035756" y="0"/>
                  <a:pt x="1066800" y="0"/>
                </a:cubicBezTo>
                <a:cubicBezTo>
                  <a:pt x="1097844" y="0"/>
                  <a:pt x="1103489" y="304800"/>
                  <a:pt x="1134533" y="304800"/>
                </a:cubicBezTo>
                <a:cubicBezTo>
                  <a:pt x="1165577" y="304800"/>
                  <a:pt x="1219199" y="0"/>
                  <a:pt x="1253066" y="0"/>
                </a:cubicBezTo>
                <a:cubicBezTo>
                  <a:pt x="1286933" y="0"/>
                  <a:pt x="1306689" y="304800"/>
                  <a:pt x="1337733" y="304800"/>
                </a:cubicBezTo>
                <a:cubicBezTo>
                  <a:pt x="1368777" y="304800"/>
                  <a:pt x="1405466" y="0"/>
                  <a:pt x="1439333" y="0"/>
                </a:cubicBezTo>
                <a:cubicBezTo>
                  <a:pt x="1473200" y="0"/>
                  <a:pt x="1509889" y="304800"/>
                  <a:pt x="1540933" y="304800"/>
                </a:cubicBezTo>
                <a:cubicBezTo>
                  <a:pt x="1571977" y="304800"/>
                  <a:pt x="1597378" y="0"/>
                  <a:pt x="1625600" y="0"/>
                </a:cubicBezTo>
                <a:cubicBezTo>
                  <a:pt x="1653822" y="0"/>
                  <a:pt x="1682044" y="304800"/>
                  <a:pt x="1710266" y="304800"/>
                </a:cubicBezTo>
                <a:cubicBezTo>
                  <a:pt x="1738488" y="304800"/>
                  <a:pt x="1766711" y="0"/>
                  <a:pt x="1794933" y="0"/>
                </a:cubicBezTo>
                <a:cubicBezTo>
                  <a:pt x="1823155" y="0"/>
                  <a:pt x="1862667" y="256822"/>
                  <a:pt x="1879600" y="304800"/>
                </a:cubicBezTo>
                <a:cubicBezTo>
                  <a:pt x="1896533" y="352778"/>
                  <a:pt x="1896533" y="287867"/>
                  <a:pt x="1896533" y="287867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Freihandform 83"/>
          <p:cNvSpPr/>
          <p:nvPr/>
        </p:nvSpPr>
        <p:spPr>
          <a:xfrm>
            <a:off x="2314351" y="3550199"/>
            <a:ext cx="1395673" cy="322472"/>
          </a:xfrm>
          <a:custGeom>
            <a:avLst/>
            <a:gdLst>
              <a:gd name="connsiteX0" fmla="*/ 0 w 1896533"/>
              <a:gd name="connsiteY0" fmla="*/ 304800 h 322472"/>
              <a:gd name="connsiteX1" fmla="*/ 84666 w 1896533"/>
              <a:gd name="connsiteY1" fmla="*/ 0 h 322472"/>
              <a:gd name="connsiteX2" fmla="*/ 186266 w 1896533"/>
              <a:gd name="connsiteY2" fmla="*/ 304800 h 322472"/>
              <a:gd name="connsiteX3" fmla="*/ 287866 w 1896533"/>
              <a:gd name="connsiteY3" fmla="*/ 0 h 322472"/>
              <a:gd name="connsiteX4" fmla="*/ 389466 w 1896533"/>
              <a:gd name="connsiteY4" fmla="*/ 304800 h 322472"/>
              <a:gd name="connsiteX5" fmla="*/ 491066 w 1896533"/>
              <a:gd name="connsiteY5" fmla="*/ 0 h 322472"/>
              <a:gd name="connsiteX6" fmla="*/ 575733 w 1896533"/>
              <a:gd name="connsiteY6" fmla="*/ 304800 h 322472"/>
              <a:gd name="connsiteX7" fmla="*/ 677333 w 1896533"/>
              <a:gd name="connsiteY7" fmla="*/ 0 h 322472"/>
              <a:gd name="connsiteX8" fmla="*/ 762000 w 1896533"/>
              <a:gd name="connsiteY8" fmla="*/ 304800 h 322472"/>
              <a:gd name="connsiteX9" fmla="*/ 863600 w 1896533"/>
              <a:gd name="connsiteY9" fmla="*/ 0 h 322472"/>
              <a:gd name="connsiteX10" fmla="*/ 948266 w 1896533"/>
              <a:gd name="connsiteY10" fmla="*/ 304800 h 322472"/>
              <a:gd name="connsiteX11" fmla="*/ 1066800 w 1896533"/>
              <a:gd name="connsiteY11" fmla="*/ 0 h 322472"/>
              <a:gd name="connsiteX12" fmla="*/ 1134533 w 1896533"/>
              <a:gd name="connsiteY12" fmla="*/ 304800 h 322472"/>
              <a:gd name="connsiteX13" fmla="*/ 1253066 w 1896533"/>
              <a:gd name="connsiteY13" fmla="*/ 0 h 322472"/>
              <a:gd name="connsiteX14" fmla="*/ 1337733 w 1896533"/>
              <a:gd name="connsiteY14" fmla="*/ 304800 h 322472"/>
              <a:gd name="connsiteX15" fmla="*/ 1439333 w 1896533"/>
              <a:gd name="connsiteY15" fmla="*/ 0 h 322472"/>
              <a:gd name="connsiteX16" fmla="*/ 1540933 w 1896533"/>
              <a:gd name="connsiteY16" fmla="*/ 304800 h 322472"/>
              <a:gd name="connsiteX17" fmla="*/ 1625600 w 1896533"/>
              <a:gd name="connsiteY17" fmla="*/ 0 h 322472"/>
              <a:gd name="connsiteX18" fmla="*/ 1710266 w 1896533"/>
              <a:gd name="connsiteY18" fmla="*/ 304800 h 322472"/>
              <a:gd name="connsiteX19" fmla="*/ 1794933 w 1896533"/>
              <a:gd name="connsiteY19" fmla="*/ 0 h 322472"/>
              <a:gd name="connsiteX20" fmla="*/ 1879600 w 1896533"/>
              <a:gd name="connsiteY20" fmla="*/ 304800 h 322472"/>
              <a:gd name="connsiteX21" fmla="*/ 1896533 w 1896533"/>
              <a:gd name="connsiteY21" fmla="*/ 287867 h 3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3" h="322472">
                <a:moveTo>
                  <a:pt x="0" y="304800"/>
                </a:moveTo>
                <a:cubicBezTo>
                  <a:pt x="26811" y="152400"/>
                  <a:pt x="53622" y="0"/>
                  <a:pt x="84666" y="0"/>
                </a:cubicBezTo>
                <a:cubicBezTo>
                  <a:pt x="115710" y="0"/>
                  <a:pt x="152399" y="304800"/>
                  <a:pt x="186266" y="304800"/>
                </a:cubicBezTo>
                <a:cubicBezTo>
                  <a:pt x="220133" y="304800"/>
                  <a:pt x="253999" y="0"/>
                  <a:pt x="287866" y="0"/>
                </a:cubicBezTo>
                <a:cubicBezTo>
                  <a:pt x="321733" y="0"/>
                  <a:pt x="355599" y="304800"/>
                  <a:pt x="389466" y="304800"/>
                </a:cubicBezTo>
                <a:cubicBezTo>
                  <a:pt x="423333" y="304800"/>
                  <a:pt x="460022" y="0"/>
                  <a:pt x="491066" y="0"/>
                </a:cubicBezTo>
                <a:cubicBezTo>
                  <a:pt x="522110" y="0"/>
                  <a:pt x="544689" y="304800"/>
                  <a:pt x="575733" y="304800"/>
                </a:cubicBezTo>
                <a:cubicBezTo>
                  <a:pt x="606777" y="304800"/>
                  <a:pt x="646289" y="0"/>
                  <a:pt x="677333" y="0"/>
                </a:cubicBezTo>
                <a:cubicBezTo>
                  <a:pt x="708377" y="0"/>
                  <a:pt x="730956" y="304800"/>
                  <a:pt x="762000" y="304800"/>
                </a:cubicBezTo>
                <a:cubicBezTo>
                  <a:pt x="793044" y="304800"/>
                  <a:pt x="832556" y="0"/>
                  <a:pt x="863600" y="0"/>
                </a:cubicBezTo>
                <a:cubicBezTo>
                  <a:pt x="894644" y="0"/>
                  <a:pt x="914399" y="304800"/>
                  <a:pt x="948266" y="304800"/>
                </a:cubicBezTo>
                <a:cubicBezTo>
                  <a:pt x="982133" y="304800"/>
                  <a:pt x="1035756" y="0"/>
                  <a:pt x="1066800" y="0"/>
                </a:cubicBezTo>
                <a:cubicBezTo>
                  <a:pt x="1097844" y="0"/>
                  <a:pt x="1103489" y="304800"/>
                  <a:pt x="1134533" y="304800"/>
                </a:cubicBezTo>
                <a:cubicBezTo>
                  <a:pt x="1165577" y="304800"/>
                  <a:pt x="1219199" y="0"/>
                  <a:pt x="1253066" y="0"/>
                </a:cubicBezTo>
                <a:cubicBezTo>
                  <a:pt x="1286933" y="0"/>
                  <a:pt x="1306689" y="304800"/>
                  <a:pt x="1337733" y="304800"/>
                </a:cubicBezTo>
                <a:cubicBezTo>
                  <a:pt x="1368777" y="304800"/>
                  <a:pt x="1405466" y="0"/>
                  <a:pt x="1439333" y="0"/>
                </a:cubicBezTo>
                <a:cubicBezTo>
                  <a:pt x="1473200" y="0"/>
                  <a:pt x="1509889" y="304800"/>
                  <a:pt x="1540933" y="304800"/>
                </a:cubicBezTo>
                <a:cubicBezTo>
                  <a:pt x="1571977" y="304800"/>
                  <a:pt x="1597378" y="0"/>
                  <a:pt x="1625600" y="0"/>
                </a:cubicBezTo>
                <a:cubicBezTo>
                  <a:pt x="1653822" y="0"/>
                  <a:pt x="1682044" y="304800"/>
                  <a:pt x="1710266" y="304800"/>
                </a:cubicBezTo>
                <a:cubicBezTo>
                  <a:pt x="1738488" y="304800"/>
                  <a:pt x="1766711" y="0"/>
                  <a:pt x="1794933" y="0"/>
                </a:cubicBezTo>
                <a:cubicBezTo>
                  <a:pt x="1823155" y="0"/>
                  <a:pt x="1862667" y="256822"/>
                  <a:pt x="1879600" y="304800"/>
                </a:cubicBezTo>
                <a:cubicBezTo>
                  <a:pt x="1896533" y="352778"/>
                  <a:pt x="1896533" y="287867"/>
                  <a:pt x="1896533" y="287867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9" name="Gruppieren 88"/>
          <p:cNvGrpSpPr/>
          <p:nvPr/>
        </p:nvGrpSpPr>
        <p:grpSpPr>
          <a:xfrm>
            <a:off x="6498929" y="5589240"/>
            <a:ext cx="1110005" cy="822279"/>
            <a:chOff x="6066863" y="5301208"/>
            <a:chExt cx="1542072" cy="1110311"/>
          </a:xfrm>
        </p:grpSpPr>
        <p:pic>
          <p:nvPicPr>
            <p:cNvPr id="90" name="Grafik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863" y="5466047"/>
              <a:ext cx="892198" cy="8608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1" name="Grafik 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851" y="5301208"/>
              <a:ext cx="1014084" cy="11103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350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2" grpId="0"/>
      <p:bldP spid="53" grpId="0"/>
      <p:bldP spid="59" grpId="0"/>
      <p:bldP spid="60" grpId="0" animBg="1"/>
      <p:bldP spid="61" grpId="0" animBg="1"/>
      <p:bldP spid="62" grpId="0" animBg="1"/>
      <p:bldP spid="63" grpId="0" animBg="1"/>
      <p:bldP spid="8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2644" y="7248"/>
            <a:ext cx="8247052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300" dirty="0">
                <a:solidFill>
                  <a:srgbClr val="FF00FF"/>
                </a:solidFill>
                <a:latin typeface="OCR A Extended" panose="02010509020102010303" pitchFamily="50" charset="0"/>
              </a:rPr>
              <a:t>Russische </a:t>
            </a:r>
            <a:r>
              <a:rPr lang="de-DE" sz="3000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Bauernmultiplikation</a:t>
            </a:r>
            <a:endParaRPr lang="de-DE" sz="3000" b="1" spc="-30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963559" cy="119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122241" y="1660011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26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  44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pSp>
        <p:nvGrpSpPr>
          <p:cNvPr id="71" name="Gruppieren 70"/>
          <p:cNvGrpSpPr/>
          <p:nvPr/>
        </p:nvGrpSpPr>
        <p:grpSpPr>
          <a:xfrm>
            <a:off x="1378170" y="1949107"/>
            <a:ext cx="3168352" cy="459674"/>
            <a:chOff x="1378170" y="1949107"/>
            <a:chExt cx="3168352" cy="459674"/>
          </a:xfrm>
        </p:grpSpPr>
        <p:sp>
          <p:nvSpPr>
            <p:cNvPr id="11" name="Rechteck 10"/>
            <p:cNvSpPr/>
            <p:nvPr/>
          </p:nvSpPr>
          <p:spPr>
            <a:xfrm>
              <a:off x="1378170" y="2039446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1850518" y="1949107"/>
              <a:ext cx="2215881" cy="459673"/>
              <a:chOff x="1371939" y="1631083"/>
              <a:chExt cx="1909244" cy="337397"/>
            </a:xfrm>
          </p:grpSpPr>
          <p:sp>
            <p:nvSpPr>
              <p:cNvPr id="10" name="Runde Klammer links 9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unde Klammer links 11"/>
              <p:cNvSpPr/>
              <p:nvPr/>
            </p:nvSpPr>
            <p:spPr>
              <a:xfrm flipH="1">
                <a:off x="306515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4119802" y="2039448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127994" y="2248842"/>
            <a:ext cx="1446883" cy="540924"/>
            <a:chOff x="1649416" y="1938128"/>
            <a:chExt cx="1446883" cy="540924"/>
          </a:xfrm>
        </p:grpSpPr>
        <p:sp>
          <p:nvSpPr>
            <p:cNvPr id="15" name="Textfeld 14"/>
            <p:cNvSpPr txBox="1"/>
            <p:nvPr/>
          </p:nvSpPr>
          <p:spPr>
            <a:xfrm>
              <a:off x="1649416" y="1938898"/>
              <a:ext cx="514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13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2530118" y="1955832"/>
              <a:ext cx="5661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88</a:t>
              </a:r>
              <a:endParaRPr lang="de-DE" sz="2800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2199470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378170" y="2559995"/>
            <a:ext cx="3168352" cy="468140"/>
            <a:chOff x="1378170" y="2559995"/>
            <a:chExt cx="3168352" cy="468140"/>
          </a:xfrm>
        </p:grpSpPr>
        <p:sp>
          <p:nvSpPr>
            <p:cNvPr id="25" name="Rechteck 24"/>
            <p:cNvSpPr/>
            <p:nvPr/>
          </p:nvSpPr>
          <p:spPr>
            <a:xfrm>
              <a:off x="1378170" y="2650336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1850518" y="2559995"/>
              <a:ext cx="2215881" cy="468140"/>
              <a:chOff x="1371939" y="1631083"/>
              <a:chExt cx="1909244" cy="343612"/>
            </a:xfrm>
          </p:grpSpPr>
          <p:sp>
            <p:nvSpPr>
              <p:cNvPr id="27" name="Runde Klammer links 26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unde Klammer links 27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Rechteck 28"/>
            <p:cNvSpPr/>
            <p:nvPr/>
          </p:nvSpPr>
          <p:spPr>
            <a:xfrm>
              <a:off x="4119802" y="2650338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212664" y="2859732"/>
            <a:ext cx="1511292" cy="540924"/>
            <a:chOff x="1734086" y="1938128"/>
            <a:chExt cx="1511292" cy="540924"/>
          </a:xfrm>
        </p:grpSpPr>
        <p:sp>
          <p:nvSpPr>
            <p:cNvPr id="31" name="Textfeld 30"/>
            <p:cNvSpPr txBox="1"/>
            <p:nvPr/>
          </p:nvSpPr>
          <p:spPr>
            <a:xfrm>
              <a:off x="1734086" y="1938898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2530118" y="1955832"/>
              <a:ext cx="7152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176</a:t>
              </a:r>
              <a:endParaRPr lang="de-DE" sz="28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199470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1378170" y="3170151"/>
            <a:ext cx="3168352" cy="468140"/>
            <a:chOff x="1378170" y="3170151"/>
            <a:chExt cx="3168352" cy="468140"/>
          </a:xfrm>
        </p:grpSpPr>
        <p:sp>
          <p:nvSpPr>
            <p:cNvPr id="34" name="Rechteck 33"/>
            <p:cNvSpPr/>
            <p:nvPr/>
          </p:nvSpPr>
          <p:spPr>
            <a:xfrm>
              <a:off x="1378170" y="3260492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1850518" y="3170151"/>
              <a:ext cx="2215881" cy="468140"/>
              <a:chOff x="1371939" y="1631083"/>
              <a:chExt cx="1909244" cy="343612"/>
            </a:xfrm>
          </p:grpSpPr>
          <p:sp>
            <p:nvSpPr>
              <p:cNvPr id="36" name="Runde Klammer links 35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unde Klammer links 36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8" name="Rechteck 37"/>
            <p:cNvSpPr/>
            <p:nvPr/>
          </p:nvSpPr>
          <p:spPr>
            <a:xfrm>
              <a:off x="4119802" y="3260494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2212664" y="3469888"/>
            <a:ext cx="1602212" cy="523990"/>
            <a:chOff x="1734086" y="1938128"/>
            <a:chExt cx="1602212" cy="523990"/>
          </a:xfrm>
        </p:grpSpPr>
        <p:sp>
          <p:nvSpPr>
            <p:cNvPr id="40" name="Textfeld 39"/>
            <p:cNvSpPr txBox="1"/>
            <p:nvPr/>
          </p:nvSpPr>
          <p:spPr>
            <a:xfrm>
              <a:off x="1734086" y="1938898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3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2521651" y="1938898"/>
              <a:ext cx="8146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352 </a:t>
              </a:r>
              <a:endParaRPr lang="de-DE" sz="2800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190117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sp>
        <p:nvSpPr>
          <p:cNvPr id="49" name="Freihandform 48"/>
          <p:cNvSpPr/>
          <p:nvPr/>
        </p:nvSpPr>
        <p:spPr>
          <a:xfrm>
            <a:off x="2174818" y="1742377"/>
            <a:ext cx="1327935" cy="322472"/>
          </a:xfrm>
          <a:custGeom>
            <a:avLst/>
            <a:gdLst>
              <a:gd name="connsiteX0" fmla="*/ 0 w 1896533"/>
              <a:gd name="connsiteY0" fmla="*/ 304800 h 322472"/>
              <a:gd name="connsiteX1" fmla="*/ 84666 w 1896533"/>
              <a:gd name="connsiteY1" fmla="*/ 0 h 322472"/>
              <a:gd name="connsiteX2" fmla="*/ 186266 w 1896533"/>
              <a:gd name="connsiteY2" fmla="*/ 304800 h 322472"/>
              <a:gd name="connsiteX3" fmla="*/ 287866 w 1896533"/>
              <a:gd name="connsiteY3" fmla="*/ 0 h 322472"/>
              <a:gd name="connsiteX4" fmla="*/ 389466 w 1896533"/>
              <a:gd name="connsiteY4" fmla="*/ 304800 h 322472"/>
              <a:gd name="connsiteX5" fmla="*/ 491066 w 1896533"/>
              <a:gd name="connsiteY5" fmla="*/ 0 h 322472"/>
              <a:gd name="connsiteX6" fmla="*/ 575733 w 1896533"/>
              <a:gd name="connsiteY6" fmla="*/ 304800 h 322472"/>
              <a:gd name="connsiteX7" fmla="*/ 677333 w 1896533"/>
              <a:gd name="connsiteY7" fmla="*/ 0 h 322472"/>
              <a:gd name="connsiteX8" fmla="*/ 762000 w 1896533"/>
              <a:gd name="connsiteY8" fmla="*/ 304800 h 322472"/>
              <a:gd name="connsiteX9" fmla="*/ 863600 w 1896533"/>
              <a:gd name="connsiteY9" fmla="*/ 0 h 322472"/>
              <a:gd name="connsiteX10" fmla="*/ 948266 w 1896533"/>
              <a:gd name="connsiteY10" fmla="*/ 304800 h 322472"/>
              <a:gd name="connsiteX11" fmla="*/ 1066800 w 1896533"/>
              <a:gd name="connsiteY11" fmla="*/ 0 h 322472"/>
              <a:gd name="connsiteX12" fmla="*/ 1134533 w 1896533"/>
              <a:gd name="connsiteY12" fmla="*/ 304800 h 322472"/>
              <a:gd name="connsiteX13" fmla="*/ 1253066 w 1896533"/>
              <a:gd name="connsiteY13" fmla="*/ 0 h 322472"/>
              <a:gd name="connsiteX14" fmla="*/ 1337733 w 1896533"/>
              <a:gd name="connsiteY14" fmla="*/ 304800 h 322472"/>
              <a:gd name="connsiteX15" fmla="*/ 1439333 w 1896533"/>
              <a:gd name="connsiteY15" fmla="*/ 0 h 322472"/>
              <a:gd name="connsiteX16" fmla="*/ 1540933 w 1896533"/>
              <a:gd name="connsiteY16" fmla="*/ 304800 h 322472"/>
              <a:gd name="connsiteX17" fmla="*/ 1625600 w 1896533"/>
              <a:gd name="connsiteY17" fmla="*/ 0 h 322472"/>
              <a:gd name="connsiteX18" fmla="*/ 1710266 w 1896533"/>
              <a:gd name="connsiteY18" fmla="*/ 304800 h 322472"/>
              <a:gd name="connsiteX19" fmla="*/ 1794933 w 1896533"/>
              <a:gd name="connsiteY19" fmla="*/ 0 h 322472"/>
              <a:gd name="connsiteX20" fmla="*/ 1879600 w 1896533"/>
              <a:gd name="connsiteY20" fmla="*/ 304800 h 322472"/>
              <a:gd name="connsiteX21" fmla="*/ 1896533 w 1896533"/>
              <a:gd name="connsiteY21" fmla="*/ 287867 h 3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3" h="322472">
                <a:moveTo>
                  <a:pt x="0" y="304800"/>
                </a:moveTo>
                <a:cubicBezTo>
                  <a:pt x="26811" y="152400"/>
                  <a:pt x="53622" y="0"/>
                  <a:pt x="84666" y="0"/>
                </a:cubicBezTo>
                <a:cubicBezTo>
                  <a:pt x="115710" y="0"/>
                  <a:pt x="152399" y="304800"/>
                  <a:pt x="186266" y="304800"/>
                </a:cubicBezTo>
                <a:cubicBezTo>
                  <a:pt x="220133" y="304800"/>
                  <a:pt x="253999" y="0"/>
                  <a:pt x="287866" y="0"/>
                </a:cubicBezTo>
                <a:cubicBezTo>
                  <a:pt x="321733" y="0"/>
                  <a:pt x="355599" y="304800"/>
                  <a:pt x="389466" y="304800"/>
                </a:cubicBezTo>
                <a:cubicBezTo>
                  <a:pt x="423333" y="304800"/>
                  <a:pt x="460022" y="0"/>
                  <a:pt x="491066" y="0"/>
                </a:cubicBezTo>
                <a:cubicBezTo>
                  <a:pt x="522110" y="0"/>
                  <a:pt x="544689" y="304800"/>
                  <a:pt x="575733" y="304800"/>
                </a:cubicBezTo>
                <a:cubicBezTo>
                  <a:pt x="606777" y="304800"/>
                  <a:pt x="646289" y="0"/>
                  <a:pt x="677333" y="0"/>
                </a:cubicBezTo>
                <a:cubicBezTo>
                  <a:pt x="708377" y="0"/>
                  <a:pt x="730956" y="304800"/>
                  <a:pt x="762000" y="304800"/>
                </a:cubicBezTo>
                <a:cubicBezTo>
                  <a:pt x="793044" y="304800"/>
                  <a:pt x="832556" y="0"/>
                  <a:pt x="863600" y="0"/>
                </a:cubicBezTo>
                <a:cubicBezTo>
                  <a:pt x="894644" y="0"/>
                  <a:pt x="914399" y="304800"/>
                  <a:pt x="948266" y="304800"/>
                </a:cubicBezTo>
                <a:cubicBezTo>
                  <a:pt x="982133" y="304800"/>
                  <a:pt x="1035756" y="0"/>
                  <a:pt x="1066800" y="0"/>
                </a:cubicBezTo>
                <a:cubicBezTo>
                  <a:pt x="1097844" y="0"/>
                  <a:pt x="1103489" y="304800"/>
                  <a:pt x="1134533" y="304800"/>
                </a:cubicBezTo>
                <a:cubicBezTo>
                  <a:pt x="1165577" y="304800"/>
                  <a:pt x="1219199" y="0"/>
                  <a:pt x="1253066" y="0"/>
                </a:cubicBezTo>
                <a:cubicBezTo>
                  <a:pt x="1286933" y="0"/>
                  <a:pt x="1306689" y="304800"/>
                  <a:pt x="1337733" y="304800"/>
                </a:cubicBezTo>
                <a:cubicBezTo>
                  <a:pt x="1368777" y="304800"/>
                  <a:pt x="1405466" y="0"/>
                  <a:pt x="1439333" y="0"/>
                </a:cubicBezTo>
                <a:cubicBezTo>
                  <a:pt x="1473200" y="0"/>
                  <a:pt x="1509889" y="304800"/>
                  <a:pt x="1540933" y="304800"/>
                </a:cubicBezTo>
                <a:cubicBezTo>
                  <a:pt x="1571977" y="304800"/>
                  <a:pt x="1597378" y="0"/>
                  <a:pt x="1625600" y="0"/>
                </a:cubicBezTo>
                <a:cubicBezTo>
                  <a:pt x="1653822" y="0"/>
                  <a:pt x="1682044" y="304800"/>
                  <a:pt x="1710266" y="304800"/>
                </a:cubicBezTo>
                <a:cubicBezTo>
                  <a:pt x="1738488" y="304800"/>
                  <a:pt x="1766711" y="0"/>
                  <a:pt x="1794933" y="0"/>
                </a:cubicBezTo>
                <a:cubicBezTo>
                  <a:pt x="1823155" y="0"/>
                  <a:pt x="1862667" y="256822"/>
                  <a:pt x="1879600" y="304800"/>
                </a:cubicBezTo>
                <a:cubicBezTo>
                  <a:pt x="1896533" y="352778"/>
                  <a:pt x="1896533" y="287867"/>
                  <a:pt x="1896533" y="287867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44008" y="1412024"/>
            <a:ext cx="245837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b="1" dirty="0" smtClean="0">
                <a:solidFill>
                  <a:srgbClr val="6633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Zeilen mit geradem 1. Faktor werden durchgestrichen!</a:t>
            </a:r>
            <a:endParaRPr lang="de-DE" b="1" dirty="0">
              <a:solidFill>
                <a:srgbClr val="663300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329557" y="2835101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88 </a:t>
            </a:r>
            <a:endParaRPr lang="de-DE" sz="2800" dirty="0"/>
          </a:p>
        </p:txBody>
      </p:sp>
      <p:sp>
        <p:nvSpPr>
          <p:cNvPr id="52" name="Rechteck 51"/>
          <p:cNvSpPr/>
          <p:nvPr/>
        </p:nvSpPr>
        <p:spPr>
          <a:xfrm>
            <a:off x="6174517" y="3462092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352 </a:t>
            </a:r>
            <a:endParaRPr lang="de-DE" sz="2800" dirty="0"/>
          </a:p>
        </p:txBody>
      </p:sp>
      <p:sp>
        <p:nvSpPr>
          <p:cNvPr id="53" name="Rechteck 52"/>
          <p:cNvSpPr/>
          <p:nvPr/>
        </p:nvSpPr>
        <p:spPr>
          <a:xfrm>
            <a:off x="5770658" y="4051483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+ </a:t>
            </a:r>
            <a:endParaRPr lang="de-DE" sz="2800" dirty="0"/>
          </a:p>
        </p:txBody>
      </p:sp>
      <p:cxnSp>
        <p:nvCxnSpPr>
          <p:cNvPr id="55" name="Gerade Verbindung 54"/>
          <p:cNvCxnSpPr/>
          <p:nvPr/>
        </p:nvCxnSpPr>
        <p:spPr>
          <a:xfrm>
            <a:off x="5770658" y="4566321"/>
            <a:ext cx="115212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644008" y="2528156"/>
            <a:ext cx="1028785" cy="56855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4717619" y="3723702"/>
            <a:ext cx="95517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6011457" y="4659373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1144 </a:t>
            </a:r>
            <a:endParaRPr lang="de-DE" sz="2800" dirty="0"/>
          </a:p>
        </p:txBody>
      </p:sp>
      <p:sp>
        <p:nvSpPr>
          <p:cNvPr id="60" name="Abgerundetes Rechteck 59"/>
          <p:cNvSpPr/>
          <p:nvPr/>
        </p:nvSpPr>
        <p:spPr>
          <a:xfrm>
            <a:off x="3025810" y="2285339"/>
            <a:ext cx="534640" cy="41938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2994808" y="3497075"/>
            <a:ext cx="687397" cy="4193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6353938" y="2887018"/>
            <a:ext cx="516451" cy="41938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6184141" y="3496059"/>
            <a:ext cx="687397" cy="4193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482581" y="163361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63300"/>
                </a:solidFill>
              </a:rPr>
              <a:t>3</a:t>
            </a:r>
            <a:endParaRPr lang="de-DE" sz="2400" b="1" dirty="0">
              <a:solidFill>
                <a:srgbClr val="663300"/>
              </a:solidFill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2122240" y="2895271"/>
            <a:ext cx="2615765" cy="2553873"/>
            <a:chOff x="2122240" y="2895271"/>
            <a:chExt cx="2615765" cy="2553873"/>
          </a:xfrm>
        </p:grpSpPr>
        <p:sp>
          <p:nvSpPr>
            <p:cNvPr id="43" name="Abgerundetes Rechteck 42"/>
            <p:cNvSpPr/>
            <p:nvPr/>
          </p:nvSpPr>
          <p:spPr>
            <a:xfrm>
              <a:off x="2122240" y="2895271"/>
              <a:ext cx="504000" cy="419386"/>
            </a:xfrm>
            <a:prstGeom prst="roundRect">
              <a:avLst/>
            </a:prstGeom>
            <a:noFill/>
            <a:ln w="381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305440" y="4755941"/>
              <a:ext cx="2432565" cy="693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e-DE" b="1" dirty="0" smtClean="0">
                  <a:solidFill>
                    <a:srgbClr val="663300"/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Reste werden beim Teilen ignoriert!</a:t>
              </a:r>
              <a:endParaRPr lang="de-DE" b="1" dirty="0">
                <a:solidFill>
                  <a:srgbClr val="663300"/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Gerade Verbindung 65"/>
            <p:cNvCxnSpPr/>
            <p:nvPr/>
          </p:nvCxnSpPr>
          <p:spPr>
            <a:xfrm flipH="1">
              <a:off x="2250809" y="3327319"/>
              <a:ext cx="1" cy="1620000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hteck 68"/>
          <p:cNvSpPr/>
          <p:nvPr/>
        </p:nvSpPr>
        <p:spPr>
          <a:xfrm>
            <a:off x="1697764" y="1419908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1. Faktor</a:t>
            </a: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3044670" y="1419908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25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2. Faktor</a:t>
            </a: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1378247" y="3780573"/>
            <a:ext cx="3168352" cy="468140"/>
            <a:chOff x="1378170" y="3170151"/>
            <a:chExt cx="3168352" cy="468140"/>
          </a:xfrm>
        </p:grpSpPr>
        <p:sp>
          <p:nvSpPr>
            <p:cNvPr id="67" name="Rechteck 66"/>
            <p:cNvSpPr/>
            <p:nvPr/>
          </p:nvSpPr>
          <p:spPr>
            <a:xfrm>
              <a:off x="1378170" y="3260492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Wingdings"/>
                </a:rPr>
                <a:t>: </a:t>
              </a:r>
              <a:r>
                <a:rPr lang="de-DE" b="1" dirty="0" smtClean="0">
                  <a:solidFill>
                    <a:srgbClr val="FF0000"/>
                  </a:solidFill>
                </a:rPr>
                <a:t>2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1850518" y="3170151"/>
              <a:ext cx="2215881" cy="468140"/>
              <a:chOff x="1371939" y="1631083"/>
              <a:chExt cx="1909244" cy="343612"/>
            </a:xfrm>
          </p:grpSpPr>
          <p:sp>
            <p:nvSpPr>
              <p:cNvPr id="77" name="Runde Klammer links 76"/>
              <p:cNvSpPr/>
              <p:nvPr/>
            </p:nvSpPr>
            <p:spPr>
              <a:xfrm>
                <a:off x="1371939" y="1631083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unde Klammer links 77"/>
              <p:cNvSpPr/>
              <p:nvPr/>
            </p:nvSpPr>
            <p:spPr>
              <a:xfrm flipH="1">
                <a:off x="3065159" y="1637298"/>
                <a:ext cx="216024" cy="337397"/>
              </a:xfrm>
              <a:prstGeom prst="leftBracket">
                <a:avLst>
                  <a:gd name="adj" fmla="val 55365"/>
                </a:avLst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6" name="Rechteck 75"/>
            <p:cNvSpPr/>
            <p:nvPr/>
          </p:nvSpPr>
          <p:spPr>
            <a:xfrm>
              <a:off x="4119802" y="3260494"/>
              <a:ext cx="426720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sym typeface="Wingdings"/>
                </a:rPr>
                <a:t> </a:t>
              </a:r>
              <a:r>
                <a:rPr lang="de-DE" b="1" dirty="0" smtClean="0">
                  <a:solidFill>
                    <a:srgbClr val="0070C0"/>
                  </a:solidFill>
                </a:rPr>
                <a:t>2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2221137" y="4040204"/>
            <a:ext cx="1663126" cy="549391"/>
            <a:chOff x="1734086" y="1938128"/>
            <a:chExt cx="1663126" cy="549391"/>
          </a:xfrm>
        </p:grpSpPr>
        <p:sp>
          <p:nvSpPr>
            <p:cNvPr id="80" name="Textfeld 79"/>
            <p:cNvSpPr txBox="1"/>
            <p:nvPr/>
          </p:nvSpPr>
          <p:spPr>
            <a:xfrm>
              <a:off x="1734086" y="1964299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</a:rPr>
                <a:t>1</a:t>
              </a:r>
              <a:endPara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2521651" y="1955832"/>
              <a:ext cx="8755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704 </a:t>
              </a:r>
              <a:endParaRPr lang="de-DE" sz="2800" dirty="0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2190117" y="193812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b="1" dirty="0">
                  <a:solidFill>
                    <a:schemeClr val="accent5">
                      <a:lumMod val="50000"/>
                    </a:schemeClr>
                  </a:solidFill>
                  <a:latin typeface="Kristen ITC" panose="03050502040202030202" pitchFamily="66" charset="0"/>
                  <a:cs typeface="Arial" panose="020B0604020202020204" pitchFamily="34" charset="0"/>
                  <a:sym typeface="Wingdings"/>
                </a:rPr>
                <a:t> </a:t>
              </a:r>
              <a:endParaRPr lang="de-DE" sz="2800" dirty="0"/>
            </a:p>
          </p:txBody>
        </p:sp>
      </p:grpSp>
      <p:sp>
        <p:nvSpPr>
          <p:cNvPr id="83" name="Freihandform 82"/>
          <p:cNvSpPr/>
          <p:nvPr/>
        </p:nvSpPr>
        <p:spPr>
          <a:xfrm>
            <a:off x="2296972" y="2940581"/>
            <a:ext cx="1395673" cy="322472"/>
          </a:xfrm>
          <a:custGeom>
            <a:avLst/>
            <a:gdLst>
              <a:gd name="connsiteX0" fmla="*/ 0 w 1896533"/>
              <a:gd name="connsiteY0" fmla="*/ 304800 h 322472"/>
              <a:gd name="connsiteX1" fmla="*/ 84666 w 1896533"/>
              <a:gd name="connsiteY1" fmla="*/ 0 h 322472"/>
              <a:gd name="connsiteX2" fmla="*/ 186266 w 1896533"/>
              <a:gd name="connsiteY2" fmla="*/ 304800 h 322472"/>
              <a:gd name="connsiteX3" fmla="*/ 287866 w 1896533"/>
              <a:gd name="connsiteY3" fmla="*/ 0 h 322472"/>
              <a:gd name="connsiteX4" fmla="*/ 389466 w 1896533"/>
              <a:gd name="connsiteY4" fmla="*/ 304800 h 322472"/>
              <a:gd name="connsiteX5" fmla="*/ 491066 w 1896533"/>
              <a:gd name="connsiteY5" fmla="*/ 0 h 322472"/>
              <a:gd name="connsiteX6" fmla="*/ 575733 w 1896533"/>
              <a:gd name="connsiteY6" fmla="*/ 304800 h 322472"/>
              <a:gd name="connsiteX7" fmla="*/ 677333 w 1896533"/>
              <a:gd name="connsiteY7" fmla="*/ 0 h 322472"/>
              <a:gd name="connsiteX8" fmla="*/ 762000 w 1896533"/>
              <a:gd name="connsiteY8" fmla="*/ 304800 h 322472"/>
              <a:gd name="connsiteX9" fmla="*/ 863600 w 1896533"/>
              <a:gd name="connsiteY9" fmla="*/ 0 h 322472"/>
              <a:gd name="connsiteX10" fmla="*/ 948266 w 1896533"/>
              <a:gd name="connsiteY10" fmla="*/ 304800 h 322472"/>
              <a:gd name="connsiteX11" fmla="*/ 1066800 w 1896533"/>
              <a:gd name="connsiteY11" fmla="*/ 0 h 322472"/>
              <a:gd name="connsiteX12" fmla="*/ 1134533 w 1896533"/>
              <a:gd name="connsiteY12" fmla="*/ 304800 h 322472"/>
              <a:gd name="connsiteX13" fmla="*/ 1253066 w 1896533"/>
              <a:gd name="connsiteY13" fmla="*/ 0 h 322472"/>
              <a:gd name="connsiteX14" fmla="*/ 1337733 w 1896533"/>
              <a:gd name="connsiteY14" fmla="*/ 304800 h 322472"/>
              <a:gd name="connsiteX15" fmla="*/ 1439333 w 1896533"/>
              <a:gd name="connsiteY15" fmla="*/ 0 h 322472"/>
              <a:gd name="connsiteX16" fmla="*/ 1540933 w 1896533"/>
              <a:gd name="connsiteY16" fmla="*/ 304800 h 322472"/>
              <a:gd name="connsiteX17" fmla="*/ 1625600 w 1896533"/>
              <a:gd name="connsiteY17" fmla="*/ 0 h 322472"/>
              <a:gd name="connsiteX18" fmla="*/ 1710266 w 1896533"/>
              <a:gd name="connsiteY18" fmla="*/ 304800 h 322472"/>
              <a:gd name="connsiteX19" fmla="*/ 1794933 w 1896533"/>
              <a:gd name="connsiteY19" fmla="*/ 0 h 322472"/>
              <a:gd name="connsiteX20" fmla="*/ 1879600 w 1896533"/>
              <a:gd name="connsiteY20" fmla="*/ 304800 h 322472"/>
              <a:gd name="connsiteX21" fmla="*/ 1896533 w 1896533"/>
              <a:gd name="connsiteY21" fmla="*/ 287867 h 3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3" h="322472">
                <a:moveTo>
                  <a:pt x="0" y="304800"/>
                </a:moveTo>
                <a:cubicBezTo>
                  <a:pt x="26811" y="152400"/>
                  <a:pt x="53622" y="0"/>
                  <a:pt x="84666" y="0"/>
                </a:cubicBezTo>
                <a:cubicBezTo>
                  <a:pt x="115710" y="0"/>
                  <a:pt x="152399" y="304800"/>
                  <a:pt x="186266" y="304800"/>
                </a:cubicBezTo>
                <a:cubicBezTo>
                  <a:pt x="220133" y="304800"/>
                  <a:pt x="253999" y="0"/>
                  <a:pt x="287866" y="0"/>
                </a:cubicBezTo>
                <a:cubicBezTo>
                  <a:pt x="321733" y="0"/>
                  <a:pt x="355599" y="304800"/>
                  <a:pt x="389466" y="304800"/>
                </a:cubicBezTo>
                <a:cubicBezTo>
                  <a:pt x="423333" y="304800"/>
                  <a:pt x="460022" y="0"/>
                  <a:pt x="491066" y="0"/>
                </a:cubicBezTo>
                <a:cubicBezTo>
                  <a:pt x="522110" y="0"/>
                  <a:pt x="544689" y="304800"/>
                  <a:pt x="575733" y="304800"/>
                </a:cubicBezTo>
                <a:cubicBezTo>
                  <a:pt x="606777" y="304800"/>
                  <a:pt x="646289" y="0"/>
                  <a:pt x="677333" y="0"/>
                </a:cubicBezTo>
                <a:cubicBezTo>
                  <a:pt x="708377" y="0"/>
                  <a:pt x="730956" y="304800"/>
                  <a:pt x="762000" y="304800"/>
                </a:cubicBezTo>
                <a:cubicBezTo>
                  <a:pt x="793044" y="304800"/>
                  <a:pt x="832556" y="0"/>
                  <a:pt x="863600" y="0"/>
                </a:cubicBezTo>
                <a:cubicBezTo>
                  <a:pt x="894644" y="0"/>
                  <a:pt x="914399" y="304800"/>
                  <a:pt x="948266" y="304800"/>
                </a:cubicBezTo>
                <a:cubicBezTo>
                  <a:pt x="982133" y="304800"/>
                  <a:pt x="1035756" y="0"/>
                  <a:pt x="1066800" y="0"/>
                </a:cubicBezTo>
                <a:cubicBezTo>
                  <a:pt x="1097844" y="0"/>
                  <a:pt x="1103489" y="304800"/>
                  <a:pt x="1134533" y="304800"/>
                </a:cubicBezTo>
                <a:cubicBezTo>
                  <a:pt x="1165577" y="304800"/>
                  <a:pt x="1219199" y="0"/>
                  <a:pt x="1253066" y="0"/>
                </a:cubicBezTo>
                <a:cubicBezTo>
                  <a:pt x="1286933" y="0"/>
                  <a:pt x="1306689" y="304800"/>
                  <a:pt x="1337733" y="304800"/>
                </a:cubicBezTo>
                <a:cubicBezTo>
                  <a:pt x="1368777" y="304800"/>
                  <a:pt x="1405466" y="0"/>
                  <a:pt x="1439333" y="0"/>
                </a:cubicBezTo>
                <a:cubicBezTo>
                  <a:pt x="1473200" y="0"/>
                  <a:pt x="1509889" y="304800"/>
                  <a:pt x="1540933" y="304800"/>
                </a:cubicBezTo>
                <a:cubicBezTo>
                  <a:pt x="1571977" y="304800"/>
                  <a:pt x="1597378" y="0"/>
                  <a:pt x="1625600" y="0"/>
                </a:cubicBezTo>
                <a:cubicBezTo>
                  <a:pt x="1653822" y="0"/>
                  <a:pt x="1682044" y="304800"/>
                  <a:pt x="1710266" y="304800"/>
                </a:cubicBezTo>
                <a:cubicBezTo>
                  <a:pt x="1738488" y="304800"/>
                  <a:pt x="1766711" y="0"/>
                  <a:pt x="1794933" y="0"/>
                </a:cubicBezTo>
                <a:cubicBezTo>
                  <a:pt x="1823155" y="0"/>
                  <a:pt x="1862667" y="256822"/>
                  <a:pt x="1879600" y="304800"/>
                </a:cubicBezTo>
                <a:cubicBezTo>
                  <a:pt x="1896533" y="352778"/>
                  <a:pt x="1896533" y="287867"/>
                  <a:pt x="1896533" y="287867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/>
          <p:cNvGrpSpPr/>
          <p:nvPr/>
        </p:nvGrpSpPr>
        <p:grpSpPr>
          <a:xfrm>
            <a:off x="6498929" y="5589240"/>
            <a:ext cx="1110005" cy="822279"/>
            <a:chOff x="6066863" y="5301208"/>
            <a:chExt cx="1542072" cy="1110311"/>
          </a:xfrm>
        </p:grpSpPr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863" y="5466047"/>
              <a:ext cx="892198" cy="8608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851" y="5301208"/>
              <a:ext cx="1014084" cy="11103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5" name="Rechteck 84"/>
          <p:cNvSpPr/>
          <p:nvPr/>
        </p:nvSpPr>
        <p:spPr>
          <a:xfrm>
            <a:off x="6124194" y="4040204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704 </a:t>
            </a:r>
            <a:endParaRPr lang="de-DE" sz="28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994199" y="4097185"/>
            <a:ext cx="3904725" cy="428869"/>
            <a:chOff x="3136649" y="3639992"/>
            <a:chExt cx="3904725" cy="428869"/>
          </a:xfrm>
        </p:grpSpPr>
        <p:cxnSp>
          <p:nvCxnSpPr>
            <p:cNvPr id="89" name="Gerade Verbindung mit Pfeil 88"/>
            <p:cNvCxnSpPr/>
            <p:nvPr/>
          </p:nvCxnSpPr>
          <p:spPr>
            <a:xfrm>
              <a:off x="4870019" y="3876102"/>
              <a:ext cx="955174" cy="0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Abgerundetes Rechteck 89"/>
            <p:cNvSpPr/>
            <p:nvPr/>
          </p:nvSpPr>
          <p:spPr>
            <a:xfrm>
              <a:off x="3136649" y="3649475"/>
              <a:ext cx="791118" cy="419386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6285237" y="3639992"/>
              <a:ext cx="756137" cy="419386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76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2" grpId="0"/>
      <p:bldP spid="53" grpId="0"/>
      <p:bldP spid="59" grpId="0"/>
      <p:bldP spid="60" grpId="0" animBg="1"/>
      <p:bldP spid="61" grpId="0" animBg="1"/>
      <p:bldP spid="62" grpId="0" animBg="1"/>
      <p:bldP spid="63" grpId="0" animBg="1"/>
      <p:bldP spid="83" grpId="0" animBg="1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-2644" y="7248"/>
            <a:ext cx="8247052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30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Und jetzt bist du dran …</a:t>
            </a:r>
            <a:endParaRPr lang="de-DE" sz="3000" b="1" spc="-30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3" y="2919583"/>
            <a:ext cx="6847460" cy="102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963559" cy="119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4" name="Textfeld 63"/>
          <p:cNvSpPr txBox="1"/>
          <p:nvPr/>
        </p:nvSpPr>
        <p:spPr>
          <a:xfrm>
            <a:off x="757495" y="163361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63300"/>
                </a:solidFill>
              </a:rPr>
              <a:t>4</a:t>
            </a:r>
            <a:endParaRPr lang="de-DE" sz="2400" b="1" dirty="0">
              <a:solidFill>
                <a:srgbClr val="663300"/>
              </a:solidFill>
            </a:endParaRPr>
          </a:p>
        </p:txBody>
      </p:sp>
      <p:grpSp>
        <p:nvGrpSpPr>
          <p:cNvPr id="86" name="Gruppieren 85"/>
          <p:cNvGrpSpPr/>
          <p:nvPr/>
        </p:nvGrpSpPr>
        <p:grpSpPr>
          <a:xfrm>
            <a:off x="6498929" y="5589240"/>
            <a:ext cx="1110005" cy="822279"/>
            <a:chOff x="6066863" y="5301208"/>
            <a:chExt cx="1542072" cy="1110311"/>
          </a:xfrm>
        </p:grpSpPr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863" y="5466047"/>
              <a:ext cx="892198" cy="8608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851" y="5301208"/>
              <a:ext cx="1014084" cy="11103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4" name="Textfeld 83"/>
          <p:cNvSpPr txBox="1"/>
          <p:nvPr/>
        </p:nvSpPr>
        <p:spPr>
          <a:xfrm>
            <a:off x="1567789" y="1660011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37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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24  =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759392" y="2519342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63300"/>
                </a:solidFill>
              </a:rPr>
              <a:t>5</a:t>
            </a:r>
            <a:endParaRPr lang="de-DE" sz="2400" b="1" dirty="0">
              <a:solidFill>
                <a:srgbClr val="663300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1569686" y="2545740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2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1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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45  =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759392" y="34300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63300"/>
                </a:solidFill>
              </a:rPr>
              <a:t>6</a:t>
            </a:r>
            <a:endParaRPr lang="de-DE" sz="2400" b="1" dirty="0">
              <a:solidFill>
                <a:srgbClr val="663300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1569686" y="3456443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52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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39  =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755576" y="434494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63300"/>
                </a:solidFill>
              </a:rPr>
              <a:t>7</a:t>
            </a:r>
            <a:endParaRPr lang="de-DE" sz="2400" b="1" dirty="0">
              <a:solidFill>
                <a:srgbClr val="663300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1565870" y="437134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75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 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1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22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  =</a:t>
            </a:r>
            <a:endParaRPr lang="de-DE" sz="2800" b="1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838403" y="1645734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888</a:t>
            </a:r>
            <a:endParaRPr lang="de-DE" sz="2800" dirty="0"/>
          </a:p>
        </p:txBody>
      </p:sp>
      <p:sp>
        <p:nvSpPr>
          <p:cNvPr id="98" name="Rechteck 97"/>
          <p:cNvSpPr/>
          <p:nvPr/>
        </p:nvSpPr>
        <p:spPr>
          <a:xfrm>
            <a:off x="3846870" y="2554207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945</a:t>
            </a:r>
            <a:endParaRPr lang="de-DE" sz="2800" dirty="0"/>
          </a:p>
        </p:txBody>
      </p:sp>
      <p:sp>
        <p:nvSpPr>
          <p:cNvPr id="99" name="Rechteck 98"/>
          <p:cNvSpPr/>
          <p:nvPr/>
        </p:nvSpPr>
        <p:spPr>
          <a:xfrm>
            <a:off x="3618962" y="3456443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2028</a:t>
            </a:r>
            <a:endParaRPr lang="de-DE" sz="2800" dirty="0"/>
          </a:p>
        </p:txBody>
      </p:sp>
      <p:sp>
        <p:nvSpPr>
          <p:cNvPr id="100" name="Rechteck 99"/>
          <p:cNvSpPr/>
          <p:nvPr/>
        </p:nvSpPr>
        <p:spPr>
          <a:xfrm>
            <a:off x="3625211" y="4365104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  <a:sym typeface="Wingdings"/>
              </a:rPr>
              <a:t>9150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359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8" grpId="0"/>
      <p:bldP spid="99" grpId="0"/>
      <p:bldP spid="100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Bildschirmpräsentation (4:3)</PresentationFormat>
  <Paragraphs>110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Sahneschnitte</dc:creator>
  <cp:lastModifiedBy>Sahneschnitte</cp:lastModifiedBy>
  <cp:revision>25</cp:revision>
  <dcterms:created xsi:type="dcterms:W3CDTF">2015-03-01T06:17:56Z</dcterms:created>
  <dcterms:modified xsi:type="dcterms:W3CDTF">2015-03-11T19:39:58Z</dcterms:modified>
</cp:coreProperties>
</file>