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70-4EDE-4520-B4C0-EAE347365E74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901-4819-4A96-8CAA-3EE6FAEFAB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74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70-4EDE-4520-B4C0-EAE347365E74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901-4819-4A96-8CAA-3EE6FAEFAB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70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70-4EDE-4520-B4C0-EAE347365E74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901-4819-4A96-8CAA-3EE6FAEFAB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51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70-4EDE-4520-B4C0-EAE347365E74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901-4819-4A96-8CAA-3EE6FAEFAB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75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70-4EDE-4520-B4C0-EAE347365E74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901-4819-4A96-8CAA-3EE6FAEFAB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05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70-4EDE-4520-B4C0-EAE347365E74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901-4819-4A96-8CAA-3EE6FAEFAB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84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70-4EDE-4520-B4C0-EAE347365E74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901-4819-4A96-8CAA-3EE6FAEFAB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2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70-4EDE-4520-B4C0-EAE347365E74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901-4819-4A96-8CAA-3EE6FAEFAB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9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70-4EDE-4520-B4C0-EAE347365E74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901-4819-4A96-8CAA-3EE6FAEFAB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7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70-4EDE-4520-B4C0-EAE347365E74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901-4819-4A96-8CAA-3EE6FAEFAB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0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70-4EDE-4520-B4C0-EAE347365E74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901-4819-4A96-8CAA-3EE6FAEFAB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49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B0970-4EDE-4520-B4C0-EAE347365E74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D901-4819-4A96-8CAA-3EE6FAEFAB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80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6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jpg"/><Relationship Id="rId7" Type="http://schemas.openxmlformats.org/officeDocument/2006/relationships/image" Target="../media/image27.png"/><Relationship Id="rId12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6.jpg"/><Relationship Id="rId5" Type="http://schemas.openxmlformats.org/officeDocument/2006/relationships/image" Target="../media/image18.png"/><Relationship Id="rId10" Type="http://schemas.openxmlformats.org/officeDocument/2006/relationships/image" Target="../media/image15.jpg"/><Relationship Id="rId4" Type="http://schemas.openxmlformats.org/officeDocument/2006/relationships/image" Target="../media/image6.jpe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2096341" y="892035"/>
            <a:ext cx="4784494" cy="3339810"/>
            <a:chOff x="867841" y="956339"/>
            <a:chExt cx="4784494" cy="3339810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018" y="956339"/>
              <a:ext cx="2844317" cy="3339810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41" y="2009482"/>
              <a:ext cx="1594843" cy="20622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5477">
            <a:off x="4744388" y="2410809"/>
            <a:ext cx="917049" cy="95858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169">
            <a:off x="5477903" y="2470192"/>
            <a:ext cx="806232" cy="83982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890939" y="4677379"/>
            <a:ext cx="4536504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 algn="ctr"/>
            <a:endParaRPr lang="de-DE" sz="4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algn="ctr"/>
            <a:r>
              <a:rPr lang="de-DE" sz="4000" b="1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Zahlen wahrsehen</a:t>
            </a:r>
            <a:endParaRPr lang="de-DE" sz="4000" b="1" dirty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 algn="ctr"/>
            <a:endParaRPr lang="de-DE" sz="8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205583" y="2919583"/>
            <a:ext cx="6847460" cy="102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64787">
            <a:off x="4322131" y="2085935"/>
            <a:ext cx="544024" cy="55908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9485">
            <a:off x="4527027" y="1642673"/>
            <a:ext cx="678300" cy="7090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6842">
            <a:off x="5847675" y="1754744"/>
            <a:ext cx="770693" cy="8056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08" y="1141868"/>
            <a:ext cx="556536" cy="58377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064">
            <a:off x="4871354" y="1635138"/>
            <a:ext cx="1174640" cy="12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pieren 43"/>
          <p:cNvGrpSpPr/>
          <p:nvPr/>
        </p:nvGrpSpPr>
        <p:grpSpPr>
          <a:xfrm>
            <a:off x="-2644" y="6281"/>
            <a:ext cx="9146646" cy="6847460"/>
            <a:chOff x="-2644" y="6281"/>
            <a:chExt cx="9146646" cy="6847460"/>
          </a:xfrm>
        </p:grpSpPr>
        <p:sp>
          <p:nvSpPr>
            <p:cNvPr id="45" name="Textfeld 44"/>
            <p:cNvSpPr txBox="1"/>
            <p:nvPr/>
          </p:nvSpPr>
          <p:spPr>
            <a:xfrm>
              <a:off x="-2644" y="7248"/>
              <a:ext cx="8247052" cy="78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>
                <a:spcBef>
                  <a:spcPts val="600"/>
                </a:spcBef>
              </a:pPr>
              <a:r>
                <a:rPr lang="de-DE" sz="2800" b="1" spc="-150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Los geht‘s!</a:t>
              </a:r>
              <a:endParaRPr lang="de-DE" sz="2800" b="1" spc="-150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48" name="Grafik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205585" y="2915324"/>
              <a:ext cx="6847460" cy="1029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feld 5"/>
          <p:cNvSpPr txBox="1"/>
          <p:nvPr/>
        </p:nvSpPr>
        <p:spPr>
          <a:xfrm>
            <a:off x="394234" y="808638"/>
            <a:ext cx="4763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Denke dir eine Zahl zwischen 1 und 63!</a:t>
            </a:r>
            <a:endParaRPr lang="de-DE" sz="2200" spc="-150" dirty="0">
              <a:solidFill>
                <a:schemeClr val="tx1">
                  <a:lumMod val="75000"/>
                  <a:lumOff val="25000"/>
                </a:schemeClr>
              </a:solidFill>
              <a:latin typeface="OCR A Extended" panose="02010509020102010303" pitchFamily="50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3" b="3146"/>
          <a:stretch/>
        </p:blipFill>
        <p:spPr>
          <a:xfrm>
            <a:off x="498506" y="1786624"/>
            <a:ext cx="3960000" cy="2576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4"/>
          <a:stretch/>
        </p:blipFill>
        <p:spPr>
          <a:xfrm>
            <a:off x="1092932" y="2133344"/>
            <a:ext cx="3960000" cy="2593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5"/>
          <a:stretch/>
        </p:blipFill>
        <p:spPr>
          <a:xfrm>
            <a:off x="1756611" y="2544240"/>
            <a:ext cx="3960000" cy="2590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5"/>
          <a:stretch/>
        </p:blipFill>
        <p:spPr>
          <a:xfrm>
            <a:off x="2394422" y="2927419"/>
            <a:ext cx="3960000" cy="2615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"/>
          <a:stretch/>
        </p:blipFill>
        <p:spPr>
          <a:xfrm>
            <a:off x="3064911" y="3333925"/>
            <a:ext cx="3960000" cy="2649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5"/>
          <a:stretch/>
        </p:blipFill>
        <p:spPr>
          <a:xfrm>
            <a:off x="3736611" y="3718807"/>
            <a:ext cx="3960000" cy="2617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uppieren 12"/>
          <p:cNvGrpSpPr/>
          <p:nvPr/>
        </p:nvGrpSpPr>
        <p:grpSpPr>
          <a:xfrm flipH="1">
            <a:off x="5778724" y="450911"/>
            <a:ext cx="1917887" cy="2568946"/>
            <a:chOff x="-1034847" y="2021640"/>
            <a:chExt cx="1917887" cy="2568946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034847" y="3639353"/>
              <a:ext cx="735620" cy="951233"/>
            </a:xfrm>
            <a:prstGeom prst="rect">
              <a:avLst/>
            </a:prstGeom>
          </p:spPr>
        </p:pic>
        <p:grpSp>
          <p:nvGrpSpPr>
            <p:cNvPr id="15" name="Gruppieren 14"/>
            <p:cNvGrpSpPr/>
            <p:nvPr/>
          </p:nvGrpSpPr>
          <p:grpSpPr>
            <a:xfrm>
              <a:off x="-589659" y="2021640"/>
              <a:ext cx="1472699" cy="1661788"/>
              <a:chOff x="6131258" y="1041307"/>
              <a:chExt cx="1472699" cy="1661788"/>
            </a:xfrm>
          </p:grpSpPr>
          <p:pic>
            <p:nvPicPr>
              <p:cNvPr id="16" name="Picture 2" descr="https://openclipart.org/image/300px/svg_to_png/125887/bulle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131258" y="1041307"/>
                <a:ext cx="1472699" cy="16617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Gruppieren 16"/>
              <p:cNvGrpSpPr>
                <a:grpSpLocks noChangeAspect="1"/>
              </p:cNvGrpSpPr>
              <p:nvPr/>
            </p:nvGrpSpPr>
            <p:grpSpPr>
              <a:xfrm>
                <a:off x="6456244" y="1238413"/>
                <a:ext cx="847650" cy="755614"/>
                <a:chOff x="4314600" y="1300209"/>
                <a:chExt cx="2321224" cy="2069188"/>
              </a:xfrm>
            </p:grpSpPr>
            <p:pic>
              <p:nvPicPr>
                <p:cNvPr id="18" name="Grafik 17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9104523" flipH="1">
                  <a:off x="4744387" y="2410808"/>
                  <a:ext cx="917048" cy="958589"/>
                </a:xfrm>
                <a:prstGeom prst="rect">
                  <a:avLst/>
                </a:prstGeom>
              </p:spPr>
            </p:pic>
            <p:pic>
              <p:nvPicPr>
                <p:cNvPr id="19" name="Grafik 18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99831" flipV="1">
                  <a:off x="5477901" y="2470193"/>
                  <a:ext cx="806233" cy="839824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235213" flipH="1">
                  <a:off x="4322129" y="2085935"/>
                  <a:ext cx="544025" cy="559084"/>
                </a:xfrm>
                <a:prstGeom prst="rect">
                  <a:avLst/>
                </a:prstGeom>
              </p:spPr>
            </p:pic>
            <p:pic>
              <p:nvPicPr>
                <p:cNvPr id="21" name="Grafik 20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40515" flipH="1">
                  <a:off x="4356974" y="1322029"/>
                  <a:ext cx="884538" cy="924603"/>
                </a:xfrm>
                <a:prstGeom prst="rect">
                  <a:avLst/>
                </a:prstGeom>
              </p:spPr>
            </p:pic>
            <p:pic>
              <p:nvPicPr>
                <p:cNvPr id="22" name="Grafik 21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543158" flipH="1">
                  <a:off x="5847676" y="1754743"/>
                  <a:ext cx="770693" cy="805602"/>
                </a:xfrm>
                <a:prstGeom prst="rect">
                  <a:avLst/>
                </a:prstGeom>
              </p:spPr>
            </p:pic>
            <p:pic>
              <p:nvPicPr>
                <p:cNvPr id="23" name="Grafik 22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833710" y="1300209"/>
                  <a:ext cx="556535" cy="583779"/>
                </a:xfrm>
                <a:prstGeom prst="rect">
                  <a:avLst/>
                </a:prstGeom>
              </p:spPr>
            </p:pic>
            <p:pic>
              <p:nvPicPr>
                <p:cNvPr id="24" name="Grafik 23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843936" flipH="1">
                  <a:off x="4909971" y="1635137"/>
                  <a:ext cx="1174641" cy="1227847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6075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498506" y="1032204"/>
            <a:ext cx="3960000" cy="2576695"/>
            <a:chOff x="498506" y="1786624"/>
            <a:chExt cx="3960000" cy="257669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3" b="3146"/>
            <a:stretch/>
          </p:blipFill>
          <p:spPr>
            <a:xfrm>
              <a:off x="498506" y="1786624"/>
              <a:ext cx="3960000" cy="25766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Ellipse 9"/>
            <p:cNvSpPr>
              <a:spLocks noChangeAspect="1"/>
            </p:cNvSpPr>
            <p:nvPr/>
          </p:nvSpPr>
          <p:spPr>
            <a:xfrm>
              <a:off x="2486527" y="3674840"/>
              <a:ext cx="396000" cy="39600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>
              <a:spLocks noChangeAspect="1"/>
            </p:cNvSpPr>
            <p:nvPr/>
          </p:nvSpPr>
          <p:spPr>
            <a:xfrm>
              <a:off x="737037" y="2346240"/>
              <a:ext cx="396000" cy="3960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1178221" y="1543629"/>
            <a:ext cx="3960000" cy="2593333"/>
            <a:chOff x="1092932" y="2133344"/>
            <a:chExt cx="3960000" cy="2593333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4"/>
            <a:stretch/>
          </p:blipFill>
          <p:spPr>
            <a:xfrm>
              <a:off x="1092932" y="2133344"/>
              <a:ext cx="3960000" cy="25933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Ellipse 28"/>
            <p:cNvSpPr>
              <a:spLocks noChangeAspect="1"/>
            </p:cNvSpPr>
            <p:nvPr/>
          </p:nvSpPr>
          <p:spPr>
            <a:xfrm>
              <a:off x="1317521" y="2729419"/>
              <a:ext cx="396000" cy="396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-2644" y="6281"/>
            <a:ext cx="9146646" cy="6847460"/>
            <a:chOff x="-2644" y="6281"/>
            <a:chExt cx="9146646" cy="6847460"/>
          </a:xfrm>
        </p:grpSpPr>
        <p:sp>
          <p:nvSpPr>
            <p:cNvPr id="45" name="Textfeld 44"/>
            <p:cNvSpPr txBox="1"/>
            <p:nvPr/>
          </p:nvSpPr>
          <p:spPr>
            <a:xfrm>
              <a:off x="-2644" y="7248"/>
              <a:ext cx="8247052" cy="78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>
                <a:spcBef>
                  <a:spcPts val="600"/>
                </a:spcBef>
              </a:pPr>
              <a:r>
                <a:rPr lang="de-DE" sz="2800" b="1" spc="-150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Die Erklärung!</a:t>
              </a:r>
              <a:endParaRPr lang="de-DE" sz="2800" b="1" spc="-150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48" name="Grafik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205585" y="2915324"/>
              <a:ext cx="6847460" cy="1029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uppieren 12"/>
          <p:cNvGrpSpPr/>
          <p:nvPr/>
        </p:nvGrpSpPr>
        <p:grpSpPr>
          <a:xfrm flipH="1">
            <a:off x="5778724" y="450911"/>
            <a:ext cx="1989478" cy="2423373"/>
            <a:chOff x="-1106438" y="2021640"/>
            <a:chExt cx="1989478" cy="2423373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106438" y="3493780"/>
              <a:ext cx="735620" cy="951233"/>
            </a:xfrm>
            <a:prstGeom prst="rect">
              <a:avLst/>
            </a:prstGeom>
          </p:spPr>
        </p:pic>
        <p:pic>
          <p:nvPicPr>
            <p:cNvPr id="16" name="Picture 2" descr="https://openclipart.org/image/300px/svg_to_png/125887/bull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589659" y="2021640"/>
              <a:ext cx="1472699" cy="166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91" y="792078"/>
            <a:ext cx="275977" cy="42767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3" b="17870"/>
          <a:stretch/>
        </p:blipFill>
        <p:spPr>
          <a:xfrm>
            <a:off x="6515073" y="792078"/>
            <a:ext cx="275211" cy="427673"/>
          </a:xfrm>
          <a:prstGeom prst="rect">
            <a:avLst/>
          </a:prstGeom>
        </p:spPr>
      </p:pic>
      <p:grpSp>
        <p:nvGrpSpPr>
          <p:cNvPr id="33" name="Gruppieren 32"/>
          <p:cNvGrpSpPr/>
          <p:nvPr/>
        </p:nvGrpSpPr>
        <p:grpSpPr>
          <a:xfrm>
            <a:off x="1798810" y="2068940"/>
            <a:ext cx="3960000" cy="2590064"/>
            <a:chOff x="1756611" y="2544240"/>
            <a:chExt cx="3960000" cy="259006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25"/>
            <a:stretch/>
          </p:blipFill>
          <p:spPr>
            <a:xfrm>
              <a:off x="1756611" y="2544240"/>
              <a:ext cx="3960000" cy="25900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0" name="Ellipse 39"/>
            <p:cNvSpPr>
              <a:spLocks noChangeAspect="1"/>
            </p:cNvSpPr>
            <p:nvPr/>
          </p:nvSpPr>
          <p:spPr>
            <a:xfrm>
              <a:off x="1982380" y="3135925"/>
              <a:ext cx="396000" cy="396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2421104" y="2598438"/>
            <a:ext cx="3960000" cy="2615128"/>
            <a:chOff x="2394422" y="2927419"/>
            <a:chExt cx="3960000" cy="2615128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5"/>
            <a:stretch/>
          </p:blipFill>
          <p:spPr>
            <a:xfrm>
              <a:off x="2394422" y="2927419"/>
              <a:ext cx="3960000" cy="26151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7" name="Ellipse 36"/>
            <p:cNvSpPr>
              <a:spLocks noChangeAspect="1"/>
            </p:cNvSpPr>
            <p:nvPr/>
          </p:nvSpPr>
          <p:spPr>
            <a:xfrm>
              <a:off x="3056890" y="4858914"/>
              <a:ext cx="396000" cy="39600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>
              <a:spLocks noChangeAspect="1"/>
            </p:cNvSpPr>
            <p:nvPr/>
          </p:nvSpPr>
          <p:spPr>
            <a:xfrm>
              <a:off x="2619566" y="3531214"/>
              <a:ext cx="396000" cy="3960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3072582" y="3125703"/>
            <a:ext cx="3960000" cy="2649779"/>
            <a:chOff x="3064911" y="3333925"/>
            <a:chExt cx="3960000" cy="2649779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51"/>
            <a:stretch/>
          </p:blipFill>
          <p:spPr>
            <a:xfrm>
              <a:off x="3064911" y="3333925"/>
              <a:ext cx="3960000" cy="26497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Ellipse 33"/>
            <p:cNvSpPr>
              <a:spLocks noChangeAspect="1"/>
            </p:cNvSpPr>
            <p:nvPr/>
          </p:nvSpPr>
          <p:spPr>
            <a:xfrm>
              <a:off x="3724275" y="5262935"/>
              <a:ext cx="396000" cy="39600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>
              <a:spLocks noChangeAspect="1"/>
            </p:cNvSpPr>
            <p:nvPr/>
          </p:nvSpPr>
          <p:spPr>
            <a:xfrm>
              <a:off x="3289939" y="3943256"/>
              <a:ext cx="396000" cy="3960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3717673" y="3651213"/>
            <a:ext cx="3960000" cy="2617825"/>
            <a:chOff x="3736611" y="3718807"/>
            <a:chExt cx="3960000" cy="2617825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95"/>
            <a:stretch/>
          </p:blipFill>
          <p:spPr>
            <a:xfrm>
              <a:off x="3736611" y="3718807"/>
              <a:ext cx="3960000" cy="26178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Ellipse 30"/>
            <p:cNvSpPr>
              <a:spLocks noChangeAspect="1"/>
            </p:cNvSpPr>
            <p:nvPr/>
          </p:nvSpPr>
          <p:spPr>
            <a:xfrm>
              <a:off x="4400554" y="5650914"/>
              <a:ext cx="396000" cy="39600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>
              <a:spLocks noChangeAspect="1"/>
            </p:cNvSpPr>
            <p:nvPr/>
          </p:nvSpPr>
          <p:spPr>
            <a:xfrm>
              <a:off x="3962380" y="4332802"/>
              <a:ext cx="396000" cy="3960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717174" y="4488497"/>
            <a:ext cx="832356" cy="1777441"/>
            <a:chOff x="756011" y="4800027"/>
            <a:chExt cx="832356" cy="1777441"/>
          </a:xfrm>
        </p:grpSpPr>
        <p:sp>
          <p:nvSpPr>
            <p:cNvPr id="36" name="Textfeld 35"/>
            <p:cNvSpPr txBox="1"/>
            <p:nvPr/>
          </p:nvSpPr>
          <p:spPr>
            <a:xfrm>
              <a:off x="1262188" y="4800027"/>
              <a:ext cx="2984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00B050"/>
                  </a:solidFill>
                  <a:latin typeface="Chiller" panose="04020404031007020602" pitchFamily="82" charset="0"/>
                </a:rPr>
                <a:t>1</a:t>
              </a:r>
              <a:endParaRPr lang="de-DE" sz="2800" b="1" dirty="0">
                <a:solidFill>
                  <a:srgbClr val="00B050"/>
                </a:solidFill>
                <a:latin typeface="Chiller" panose="04020404031007020602" pitchFamily="82" charset="0"/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1230122" y="5075417"/>
              <a:ext cx="3529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00B050"/>
                  </a:solidFill>
                  <a:latin typeface="Chiller" panose="04020404031007020602" pitchFamily="82" charset="0"/>
                </a:rPr>
                <a:t>8</a:t>
              </a:r>
              <a:endParaRPr lang="de-DE" sz="2800" b="1" dirty="0">
                <a:solidFill>
                  <a:srgbClr val="00B050"/>
                </a:solidFill>
                <a:latin typeface="Chiller" panose="04020404031007020602" pitchFamily="82" charset="0"/>
              </a:endParaRP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1133923" y="5353922"/>
              <a:ext cx="437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00B050"/>
                  </a:solidFill>
                  <a:latin typeface="Chiller" panose="04020404031007020602" pitchFamily="82" charset="0"/>
                </a:rPr>
                <a:t>16</a:t>
              </a:r>
              <a:endParaRPr lang="de-DE" sz="2800" b="1" dirty="0">
                <a:solidFill>
                  <a:srgbClr val="00B050"/>
                </a:solidFill>
                <a:latin typeface="Chiller" panose="04020404031007020602" pitchFamily="82" charset="0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097527" y="5660943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00B050"/>
                  </a:solidFill>
                  <a:latin typeface="Chiller" panose="04020404031007020602" pitchFamily="82" charset="0"/>
                </a:rPr>
                <a:t>32</a:t>
              </a:r>
              <a:endParaRPr lang="de-DE" sz="2800" b="1" dirty="0">
                <a:solidFill>
                  <a:srgbClr val="00B050"/>
                </a:solidFill>
                <a:latin typeface="Chiller" panose="04020404031007020602" pitchFamily="82" charset="0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756011" y="557467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+</a:t>
              </a:r>
              <a:endParaRPr lang="de-DE" sz="2800" dirty="0"/>
            </a:p>
          </p:txBody>
        </p:sp>
        <p:cxnSp>
          <p:nvCxnSpPr>
            <p:cNvPr id="42" name="Gerade Verbindung 41"/>
            <p:cNvCxnSpPr/>
            <p:nvPr/>
          </p:nvCxnSpPr>
          <p:spPr>
            <a:xfrm>
              <a:off x="836221" y="6114587"/>
              <a:ext cx="68400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hteck 48"/>
            <p:cNvSpPr/>
            <p:nvPr/>
          </p:nvSpPr>
          <p:spPr>
            <a:xfrm>
              <a:off x="1086498" y="6054248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 smtClean="0">
                  <a:solidFill>
                    <a:srgbClr val="0070C0"/>
                  </a:solidFill>
                  <a:latin typeface="Chiller" panose="04020404031007020602" pitchFamily="82" charset="0"/>
                </a:rPr>
                <a:t>57</a:t>
              </a:r>
              <a:endParaRPr lang="de-DE" sz="2800" b="1" dirty="0">
                <a:solidFill>
                  <a:srgbClr val="0070C0"/>
                </a:solidFill>
                <a:latin typeface="Chiller" panose="040204040310070206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1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Bildschirmpräsentation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Office Theme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Schrüfer_Oliver</dc:creator>
  <cp:lastModifiedBy>Sahneschnitte</cp:lastModifiedBy>
  <cp:revision>52</cp:revision>
  <dcterms:created xsi:type="dcterms:W3CDTF">2014-12-22T09:58:54Z</dcterms:created>
  <dcterms:modified xsi:type="dcterms:W3CDTF">2015-04-18T18:56:20Z</dcterms:modified>
</cp:coreProperties>
</file>