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257" r:id="rId3"/>
    <p:sldId id="259" r:id="rId4"/>
    <p:sldId id="260" r:id="rId5"/>
    <p:sldId id="261" r:id="rId6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4C1A8A3-306A-4EB7-A6B1-4F7E0EB9C5D6}" styleName="Mittlere Formatvorlage 3 - Akz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FF5F4-553F-4BF0-B182-882CC2339953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13"/>
            <a:ext cx="5486400" cy="39163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B74C1-F914-48E0-A1C8-FEFCAF80F1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1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0770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625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894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3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25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50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98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7029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87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390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711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C27D3-3FCA-42C3-B6AB-F65BDD03CD9C}" type="datetimeFigureOut">
              <a:rPr lang="de-DE" smtClean="0"/>
              <a:t>18.04.2015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3F036-67B0-41E8-9B3C-E0B87DDA315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988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5205585" y="2915324"/>
            <a:ext cx="6847460" cy="102937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feld 13"/>
          <p:cNvSpPr txBox="1"/>
          <p:nvPr/>
        </p:nvSpPr>
        <p:spPr>
          <a:xfrm>
            <a:off x="1979758" y="4437112"/>
            <a:ext cx="4896497" cy="15081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 algn="ctr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algn="ctr"/>
            <a:r>
              <a:rPr lang="de-DE" sz="40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Gedankenlesen durch </a:t>
            </a:r>
            <a:r>
              <a:rPr lang="de-DE" sz="40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Mathematik</a:t>
            </a:r>
            <a:endParaRPr lang="de-DE" sz="4000" b="1" spc="-15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 algn="ctr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2628475" y="1288633"/>
            <a:ext cx="3532679" cy="2530328"/>
            <a:chOff x="2459047" y="1589818"/>
            <a:chExt cx="3532679" cy="2530328"/>
          </a:xfrm>
        </p:grpSpPr>
        <p:pic>
          <p:nvPicPr>
            <p:cNvPr id="8" name="Picture 2" descr="https://openclipart.org/image/300px/svg_to_png/193152/Metacogniti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1965" y="1685627"/>
              <a:ext cx="2319761" cy="243451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Fairy penguin by Moini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9047" y="1589818"/>
              <a:ext cx="2425835" cy="16071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382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-2644" y="7248"/>
            <a:ext cx="8247052" cy="812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spc="-150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Der Zauber nimmt seinen Anfang …</a:t>
            </a:r>
            <a:endParaRPr lang="de-DE" sz="3000" b="1" spc="-15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spc="-150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31356" y="3717032"/>
            <a:ext cx="154080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2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Beispiel:</a:t>
            </a:r>
            <a:endParaRPr lang="de-DE" sz="2200" dirty="0">
              <a:solidFill>
                <a:srgbClr val="FF00FF"/>
              </a:solidFill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624708" y="1621192"/>
            <a:ext cx="3759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2. Bilde mit den beiden Karten eine </a:t>
            </a:r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zweistellige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Zahl!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611884" y="2284457"/>
            <a:ext cx="43925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3. Bilde die Quersumme dieser Zahl!</a:t>
            </a:r>
            <a:endParaRPr lang="de-DE" dirty="0"/>
          </a:p>
        </p:txBody>
      </p:sp>
      <p:sp>
        <p:nvSpPr>
          <p:cNvPr id="19" name="Rechteck 18"/>
          <p:cNvSpPr/>
          <p:nvPr/>
        </p:nvSpPr>
        <p:spPr>
          <a:xfrm>
            <a:off x="611560" y="2699628"/>
            <a:ext cx="40321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/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4. Subtrahiere von der Zahl ihre Quersumme!</a:t>
            </a:r>
            <a:endParaRPr lang="de-DE" dirty="0"/>
          </a:p>
        </p:txBody>
      </p:sp>
      <p:grpSp>
        <p:nvGrpSpPr>
          <p:cNvPr id="22" name="Gruppieren 21"/>
          <p:cNvGrpSpPr>
            <a:grpSpLocks noChangeAspect="1"/>
          </p:cNvGrpSpPr>
          <p:nvPr/>
        </p:nvGrpSpPr>
        <p:grpSpPr>
          <a:xfrm>
            <a:off x="2483208" y="4378507"/>
            <a:ext cx="690977" cy="720000"/>
            <a:chOff x="921094" y="4365104"/>
            <a:chExt cx="863721" cy="900000"/>
          </a:xfrm>
        </p:grpSpPr>
        <p:pic>
          <p:nvPicPr>
            <p:cNvPr id="20" name="Grafik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2955" y="4365104"/>
              <a:ext cx="431860" cy="900000"/>
            </a:xfrm>
            <a:prstGeom prst="rect">
              <a:avLst/>
            </a:prstGeom>
          </p:spPr>
        </p:pic>
        <p:pic>
          <p:nvPicPr>
            <p:cNvPr id="21" name="Grafi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094" y="4365104"/>
              <a:ext cx="431861" cy="900000"/>
            </a:xfrm>
            <a:prstGeom prst="rect">
              <a:avLst/>
            </a:prstGeom>
          </p:spPr>
        </p:pic>
      </p:grpSp>
      <p:sp>
        <p:nvSpPr>
          <p:cNvPr id="23" name="Rechteck 22"/>
          <p:cNvSpPr/>
          <p:nvPr/>
        </p:nvSpPr>
        <p:spPr>
          <a:xfrm>
            <a:off x="1416178" y="4553841"/>
            <a:ext cx="785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Zahl: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4104339" y="4549085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Quersumme: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7" name="Gerade Verbindung mit Pfeil 26"/>
          <p:cNvCxnSpPr/>
          <p:nvPr/>
        </p:nvCxnSpPr>
        <p:spPr>
          <a:xfrm>
            <a:off x="3456267" y="4738507"/>
            <a:ext cx="504056" cy="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/>
          <p:cNvSpPr/>
          <p:nvPr/>
        </p:nvSpPr>
        <p:spPr>
          <a:xfrm>
            <a:off x="5491244" y="4549085"/>
            <a:ext cx="304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9</a:t>
            </a:r>
            <a:endParaRPr lang="de-DE" dirty="0"/>
          </a:p>
        </p:txBody>
      </p:sp>
      <p:sp>
        <p:nvSpPr>
          <p:cNvPr id="29" name="Rechteck 28"/>
          <p:cNvSpPr/>
          <p:nvPr/>
        </p:nvSpPr>
        <p:spPr>
          <a:xfrm>
            <a:off x="815053" y="5373216"/>
            <a:ext cx="1386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Differenz: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hteck 29"/>
          <p:cNvSpPr/>
          <p:nvPr/>
        </p:nvSpPr>
        <p:spPr>
          <a:xfrm>
            <a:off x="2503506" y="5373216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54 – 9 =</a:t>
            </a:r>
            <a:endParaRPr lang="de-DE" dirty="0"/>
          </a:p>
        </p:txBody>
      </p:sp>
      <p:sp>
        <p:nvSpPr>
          <p:cNvPr id="31" name="Rechteck 30"/>
          <p:cNvSpPr/>
          <p:nvPr/>
        </p:nvSpPr>
        <p:spPr>
          <a:xfrm>
            <a:off x="3708295" y="5373216"/>
            <a:ext cx="425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45</a:t>
            </a:r>
            <a:endParaRPr lang="de-DE" dirty="0"/>
          </a:p>
        </p:txBody>
      </p:sp>
      <p:grpSp>
        <p:nvGrpSpPr>
          <p:cNvPr id="37" name="Gruppieren 36"/>
          <p:cNvGrpSpPr/>
          <p:nvPr/>
        </p:nvGrpSpPr>
        <p:grpSpPr>
          <a:xfrm>
            <a:off x="631356" y="1240284"/>
            <a:ext cx="6676948" cy="2404740"/>
            <a:chOff x="631356" y="1240284"/>
            <a:chExt cx="6676948" cy="2404740"/>
          </a:xfrm>
        </p:grpSpPr>
        <p:sp>
          <p:nvSpPr>
            <p:cNvPr id="9" name="Rechteck 8"/>
            <p:cNvSpPr/>
            <p:nvPr/>
          </p:nvSpPr>
          <p:spPr>
            <a:xfrm>
              <a:off x="631356" y="1240284"/>
              <a:ext cx="41764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b="1" spc="-1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CR A Extended" panose="02010509020102010303" pitchFamily="50" charset="0"/>
                </a:rPr>
                <a:t>1. Ziehe zwei Zahlenkarten!</a:t>
              </a:r>
              <a:endParaRPr lang="de-D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grpSp>
          <p:nvGrpSpPr>
            <p:cNvPr id="36" name="Gruppieren 35"/>
            <p:cNvGrpSpPr/>
            <p:nvPr/>
          </p:nvGrpSpPr>
          <p:grpSpPr>
            <a:xfrm>
              <a:off x="5517140" y="1339176"/>
              <a:ext cx="1791164" cy="2305848"/>
              <a:chOff x="5517140" y="1339176"/>
              <a:chExt cx="1791164" cy="2305848"/>
            </a:xfrm>
          </p:grpSpPr>
          <p:pic>
            <p:nvPicPr>
              <p:cNvPr id="2" name="Grafik 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56518" y="1339176"/>
                <a:ext cx="498612" cy="990155"/>
              </a:xfrm>
              <a:prstGeom prst="rect">
                <a:avLst/>
              </a:prstGeom>
            </p:spPr>
          </p:pic>
          <p:pic>
            <p:nvPicPr>
              <p:cNvPr id="4" name="Grafik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46579">
                <a:off x="6434249" y="1506066"/>
                <a:ext cx="498612" cy="990155"/>
              </a:xfrm>
              <a:prstGeom prst="rect">
                <a:avLst/>
              </a:prstGeom>
            </p:spPr>
          </p:pic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076634">
                <a:off x="5808294" y="1475279"/>
                <a:ext cx="469421" cy="1051729"/>
              </a:xfrm>
              <a:prstGeom prst="rect">
                <a:avLst/>
              </a:prstGeom>
            </p:spPr>
          </p:pic>
          <p:pic>
            <p:nvPicPr>
              <p:cNvPr id="6" name="Grafik 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733296" y="2158711"/>
                <a:ext cx="504668" cy="990155"/>
              </a:xfrm>
              <a:prstGeom prst="rect">
                <a:avLst/>
              </a:prstGeom>
            </p:spPr>
          </p:pic>
          <p:pic>
            <p:nvPicPr>
              <p:cNvPr id="10" name="Grafik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918386">
                <a:off x="5818957" y="1803466"/>
                <a:ext cx="475122" cy="1051729"/>
              </a:xfrm>
              <a:prstGeom prst="rect">
                <a:avLst/>
              </a:prstGeom>
            </p:spPr>
          </p:pic>
          <p:pic>
            <p:nvPicPr>
              <p:cNvPr id="11" name="Grafik 10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66004" y="1834253"/>
                <a:ext cx="503616" cy="990155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282069">
                <a:off x="5928938" y="1885263"/>
                <a:ext cx="474132" cy="1051729"/>
              </a:xfrm>
              <a:prstGeom prst="rect">
                <a:avLst/>
              </a:prstGeom>
            </p:spPr>
          </p:pic>
          <p:pic>
            <p:nvPicPr>
              <p:cNvPr id="13" name="Grafik 1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490721">
                <a:off x="6545374" y="1862542"/>
                <a:ext cx="474132" cy="1051729"/>
              </a:xfrm>
              <a:prstGeom prst="rect">
                <a:avLst/>
              </a:prstGeom>
            </p:spPr>
          </p:pic>
          <p:pic>
            <p:nvPicPr>
              <p:cNvPr id="7" name="Grafik 6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811191">
                <a:off x="5640472" y="1905028"/>
                <a:ext cx="504668" cy="990155"/>
              </a:xfrm>
              <a:prstGeom prst="rect">
                <a:avLst/>
              </a:prstGeom>
            </p:spPr>
          </p:pic>
          <p:cxnSp>
            <p:nvCxnSpPr>
              <p:cNvPr id="33" name="Gerade Verbindung mit Pfeil 32"/>
              <p:cNvCxnSpPr/>
              <p:nvPr/>
            </p:nvCxnSpPr>
            <p:spPr>
              <a:xfrm>
                <a:off x="5977481" y="2755657"/>
                <a:ext cx="0" cy="880168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Gerade Verbindung mit Pfeil 33"/>
              <p:cNvCxnSpPr/>
              <p:nvPr/>
            </p:nvCxnSpPr>
            <p:spPr>
              <a:xfrm>
                <a:off x="6985630" y="3022793"/>
                <a:ext cx="0" cy="622231"/>
              </a:xfrm>
              <a:prstGeom prst="straightConnector1">
                <a:avLst/>
              </a:prstGeom>
              <a:ln w="28575">
                <a:solidFill>
                  <a:schemeClr val="tx1">
                    <a:lumMod val="75000"/>
                    <a:lumOff val="25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5" name="Picture 2" descr="Fairy penguin by Moin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12" y="5517232"/>
            <a:ext cx="1324312" cy="877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054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8" grpId="0"/>
      <p:bldP spid="19" grpId="0"/>
      <p:bldP spid="23" grpId="0"/>
      <p:bldP spid="24" grpId="0"/>
      <p:bldP spid="28" grpId="0"/>
      <p:bldP spid="29" grpId="0"/>
      <p:bldP spid="30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4813261"/>
              </p:ext>
            </p:extLst>
          </p:nvPr>
        </p:nvGraphicFramePr>
        <p:xfrm>
          <a:off x="539552" y="1052736"/>
          <a:ext cx="6984775" cy="51845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7825"/>
                <a:gridCol w="997825"/>
                <a:gridCol w="997825"/>
                <a:gridCol w="997825"/>
                <a:gridCol w="997825"/>
                <a:gridCol w="997825"/>
                <a:gridCol w="997825"/>
              </a:tblGrid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VNE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SHF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FGL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ZKT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LAF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SHF</a:t>
                      </a:r>
                      <a:endParaRPr lang="de-DE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BLT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TXS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KHD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DUR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DTL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  <a:defRPr/>
                      </a:pPr>
                      <a:r>
                        <a:rPr lang="de-DE" sz="1600" b="1" dirty="0" smtClean="0"/>
                        <a:t>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SOT</a:t>
                      </a:r>
                      <a:endParaRPr lang="de-DE" sz="1600" b="1" dirty="0" smtClean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  <a:defRPr/>
                      </a:pPr>
                      <a:r>
                        <a:rPr lang="de-DE" sz="1600" b="1" dirty="0" smtClean="0"/>
                        <a:t>97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BLG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XYE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KJH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FDF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SLE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AEI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QKE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  <a:defRPr/>
                      </a:pPr>
                      <a:r>
                        <a:rPr lang="de-DE" sz="1600" b="1" dirty="0" smtClean="0"/>
                        <a:t>96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DOD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QWI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LJS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HQR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ZTQ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XYW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LKE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RUF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MNI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UGF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DZK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XTU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LEM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79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GHI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FGH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REZ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CZQ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PHF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KET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GRU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78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UOJ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JHW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OSZ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WWI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SHL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77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DEP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IZP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MLA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GHF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RCS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MYR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CRA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l"/>
                        </a:tabLst>
                        <a:defRPr/>
                      </a:pPr>
                      <a:r>
                        <a:rPr lang="de-DE" sz="1600" b="1" dirty="0" smtClean="0"/>
                        <a:t>76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WSI</a:t>
                      </a:r>
                      <a:endParaRPr lang="de-DE" sz="1600" b="1" dirty="0" smtClean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BVE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SCW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DOB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DOT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DFE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/>
                        <a:t>90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DFE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l"/>
                        </a:tabLst>
                        <a:defRPr/>
                      </a:pPr>
                      <a:r>
                        <a:rPr lang="de-DE" sz="1600" b="1" dirty="0" smtClean="0"/>
                        <a:t>75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ZUA</a:t>
                      </a:r>
                      <a:endParaRPr lang="de-DE" sz="1600" b="1" dirty="0" smtClean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YDT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REF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ZWE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PHP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74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ETV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PLQ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DVD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FKB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OUX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CRT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73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BLX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HGK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OKE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HED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XDY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RUJ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l"/>
                        </a:tabLst>
                        <a:defRPr/>
                      </a:pPr>
                      <a:r>
                        <a:rPr lang="de-DE" sz="1600" b="1" dirty="0" smtClean="0"/>
                        <a:t>72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 smtClean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DXG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SQQ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WOJ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BLO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71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FRY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RLK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HDD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YUH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KXL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FJS</a:t>
                      </a:r>
                      <a:endParaRPr lang="de-DE" sz="1600" b="1" dirty="0"/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70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LEA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WDJ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GHD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TOX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HGF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Textfeld 13"/>
          <p:cNvSpPr txBox="1"/>
          <p:nvPr/>
        </p:nvSpPr>
        <p:spPr>
          <a:xfrm>
            <a:off x="-2644" y="7248"/>
            <a:ext cx="8247052" cy="812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Die Zahlen verraten die Gedanken!</a:t>
            </a:r>
            <a:endParaRPr lang="de-DE" sz="3000" b="1" spc="-15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-2644" y="7248"/>
            <a:ext cx="8247052" cy="812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Die Auflösung!</a:t>
            </a:r>
            <a:endParaRPr lang="de-DE" sz="3000" b="1" spc="-15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167133"/>
              </p:ext>
            </p:extLst>
          </p:nvPr>
        </p:nvGraphicFramePr>
        <p:xfrm>
          <a:off x="539552" y="1052736"/>
          <a:ext cx="6984775" cy="518457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97825"/>
                <a:gridCol w="997825"/>
                <a:gridCol w="997825"/>
                <a:gridCol w="997825"/>
                <a:gridCol w="997825"/>
                <a:gridCol w="997825"/>
                <a:gridCol w="997825"/>
              </a:tblGrid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99 	VNE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84 	SHF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69 	FGL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54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39 	ZKT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24 	LAF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9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98 	SHF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83 	BLT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68 	TXS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53 	KHD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38 	DUR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23 	DTL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5113" algn="l"/>
                        </a:tabLst>
                        <a:defRPr/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 	SOT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  <a:defRPr/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97 	BLG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82 	XYE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67 	KJH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52 	FDF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37 	SLE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22 	AEI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 	QKE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3538" algn="l"/>
                        </a:tabLst>
                        <a:defRPr/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96 	DOD</a:t>
                      </a: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81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66 	QWI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51 	LJS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36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21 	HQR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 	ZTQ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95 	XYW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80 	LKE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65 	RUF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50 	MNI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35 	UGF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20 	DZK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 	XTU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94 	LEM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79 	GHI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64 	FGH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49 	REZ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34 	CZQ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19 	PHF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 	KET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93 	GRU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78 	UOJ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63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48 	JHW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33 	OSZ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18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 	WWI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92 	SHL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77 	DEP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62 	IZP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47 	MLA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32 	GHF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17 	RCS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 	MYR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91 	CRA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l"/>
                        </a:tabLst>
                        <a:defRPr/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76 	WSI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61 	BVE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46 	SCW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31 	DOB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16 	DOT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 	DFE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3538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90 	DFE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l"/>
                        </a:tabLst>
                        <a:defRPr/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75 	ZUA</a:t>
                      </a: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60 	YDT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45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30 	REF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15 	ZWE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265113" algn="l"/>
                        </a:tabLst>
                      </a:pPr>
                      <a:r>
                        <a:rPr lang="de-DE" sz="1600" b="1" dirty="0" smtClean="0"/>
                        <a:t>0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89 	PHP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74 	ETV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59 	PLQ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44 	DVD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29 	FKB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14 	OUX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88 	CRT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73 	BLX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58 	HGK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43 	OKE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28 	HED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13 	XDY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87 	RUJ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60000" algn="l"/>
                        </a:tabLst>
                        <a:defRPr/>
                      </a:pPr>
                      <a:r>
                        <a:rPr lang="de-DE" sz="1600" b="1" dirty="0" smtClean="0"/>
                        <a:t>72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 smtClean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57 	DXG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42 	SQQ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/>
                        <a:t>27 	</a:t>
                      </a:r>
                      <a:r>
                        <a:rPr lang="de-DE" sz="1600" b="1" dirty="0" smtClean="0">
                          <a:solidFill>
                            <a:srgbClr val="FF0000"/>
                          </a:solidFill>
                        </a:rPr>
                        <a:t>ASK</a:t>
                      </a: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12 	WOJ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86 	BLO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71 	FRY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56 	RLK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41 	HDD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26 	YUH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11 	KXL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45638"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85 	FJS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70 	LEA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55 	WDJ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40 	GHD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25 	TOX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r>
                        <a:rPr lang="de-DE" sz="16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10 	HGF</a:t>
                      </a:r>
                      <a:endParaRPr lang="de-DE" sz="1600" b="1" dirty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360000" algn="l"/>
                        </a:tabLst>
                      </a:pPr>
                      <a:endParaRPr lang="de-DE" sz="1600" b="1" dirty="0"/>
                    </a:p>
                  </a:txBody>
                  <a:tcPr>
                    <a:lnL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285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-2644" y="7248"/>
            <a:ext cx="8247052" cy="8125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49263"/>
            <a:endParaRPr lang="de-DE" sz="4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>
              <a:spcBef>
                <a:spcPts val="600"/>
              </a:spcBef>
            </a:pPr>
            <a:r>
              <a:rPr lang="de-DE" sz="3000" b="1" spc="-150" dirty="0" smtClean="0">
                <a:solidFill>
                  <a:srgbClr val="FF00FF"/>
                </a:solidFill>
                <a:latin typeface="OCR A Extended" panose="02010509020102010303" pitchFamily="50" charset="0"/>
              </a:rPr>
              <a:t>Die Mathematik hinter dem Trick</a:t>
            </a:r>
            <a:endParaRPr lang="de-DE" sz="3000" b="1" spc="-150" dirty="0">
              <a:solidFill>
                <a:srgbClr val="FF00FF"/>
              </a:solidFill>
              <a:latin typeface="OCR A Extended" panose="02010509020102010303" pitchFamily="50" charset="0"/>
            </a:endParaRPr>
          </a:p>
          <a:p>
            <a:pPr marL="449263"/>
            <a:endParaRPr lang="de-DE" sz="800" b="1" dirty="0" smtClean="0">
              <a:solidFill>
                <a:srgbClr val="FF00FF"/>
              </a:solidFill>
              <a:latin typeface="OCR A Extended" panose="02010509020102010303" pitchFamily="50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27584" y="1412776"/>
            <a:ext cx="269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Zweistellige Zahl: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674292" y="1412776"/>
            <a:ext cx="463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ab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39952" y="1412776"/>
            <a:ext cx="1598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=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 10 + b</a:t>
            </a:r>
            <a:endParaRPr lang="de-DE" b="1" spc="-150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1912602" y="1835532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Quersumme: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3676364" y="1835532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 + b</a:t>
            </a:r>
            <a:endParaRPr lang="de-DE" b="1" spc="-150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907704" y="234888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Differenz: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684456" y="2348880"/>
            <a:ext cx="275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 </a:t>
            </a:r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 10 +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b – (</a:t>
            </a:r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 +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b) = </a:t>
            </a:r>
            <a:endParaRPr lang="de-DE" b="1" spc="-150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682503" y="2754702"/>
            <a:ext cx="27597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 </a:t>
            </a:r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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10 </a:t>
            </a:r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+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b –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 - b = </a:t>
            </a:r>
            <a:endParaRPr lang="de-DE" b="1" spc="-150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12" name="Rechteck 11"/>
          <p:cNvSpPr/>
          <p:nvPr/>
        </p:nvSpPr>
        <p:spPr>
          <a:xfrm>
            <a:off x="3682594" y="3217085"/>
            <a:ext cx="889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a </a:t>
            </a:r>
            <a:r>
              <a:rPr lang="de-DE" b="1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 </a:t>
            </a:r>
            <a:r>
              <a:rPr lang="de-DE" b="1" spc="-15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  <a:sym typeface="Wingdings"/>
              </a:rPr>
              <a:t>9</a:t>
            </a:r>
            <a:endParaRPr lang="de-DE" b="1" spc="-150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002067" y="3789040"/>
            <a:ext cx="27242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CR A Extended" panose="02010509020102010303" pitchFamily="50" charset="0"/>
              </a:rPr>
              <a:t>Das Ergebnis ist in jedem Fall ein Vielfaches von 9.</a:t>
            </a:r>
            <a:endParaRPr lang="de-DE" b="1" dirty="0">
              <a:solidFill>
                <a:schemeClr val="tx1">
                  <a:lumMod val="75000"/>
                  <a:lumOff val="25000"/>
                </a:schemeClr>
              </a:solidFill>
              <a:latin typeface="OCR A Extended" panose="02010509020102010303" pitchFamily="50" charset="0"/>
            </a:endParaRPr>
          </a:p>
        </p:txBody>
      </p:sp>
      <p:pic>
        <p:nvPicPr>
          <p:cNvPr id="15" name="Picture 2" descr="Fairy penguin by Moin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812" y="5517232"/>
            <a:ext cx="1324312" cy="877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58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  <p:bldP spid="9" grpId="0"/>
      <p:bldP spid="3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324</Words>
  <Application>Microsoft Office PowerPoint</Application>
  <PresentationFormat>Bildschirmpräsentation (4:3)</PresentationFormat>
  <Paragraphs>231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Sahneschnitte</dc:creator>
  <cp:lastModifiedBy>Sahneschnitte</cp:lastModifiedBy>
  <cp:revision>101</cp:revision>
  <cp:lastPrinted>2014-04-14T11:25:54Z</cp:lastPrinted>
  <dcterms:created xsi:type="dcterms:W3CDTF">2014-04-14T08:04:12Z</dcterms:created>
  <dcterms:modified xsi:type="dcterms:W3CDTF">2015-04-18T18:49:59Z</dcterms:modified>
</cp:coreProperties>
</file>